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 id="2147483661" r:id="rId4"/>
    <p:sldMasterId id="2147483680" r:id="rId5"/>
    <p:sldMasterId id="2147483715" r:id="rId6"/>
  </p:sldMasterIdLst>
  <p:notesMasterIdLst>
    <p:notesMasterId r:id="rId35"/>
  </p:notesMasterIdLst>
  <p:sldIdLst>
    <p:sldId id="2123258809" r:id="rId7"/>
    <p:sldId id="3420" r:id="rId8"/>
    <p:sldId id="2147471664" r:id="rId9"/>
    <p:sldId id="2147469880" r:id="rId10"/>
    <p:sldId id="3454" r:id="rId11"/>
    <p:sldId id="3457" r:id="rId12"/>
    <p:sldId id="3458" r:id="rId13"/>
    <p:sldId id="3459" r:id="rId14"/>
    <p:sldId id="2147477743" r:id="rId15"/>
    <p:sldId id="2147477740" r:id="rId16"/>
    <p:sldId id="2147477745" r:id="rId17"/>
    <p:sldId id="2147477750" r:id="rId18"/>
    <p:sldId id="2147477741" r:id="rId19"/>
    <p:sldId id="2147471666" r:id="rId20"/>
    <p:sldId id="2147477746" r:id="rId21"/>
    <p:sldId id="2147477751" r:id="rId22"/>
    <p:sldId id="3413" r:id="rId23"/>
    <p:sldId id="3414" r:id="rId24"/>
    <p:sldId id="2147471667" r:id="rId25"/>
    <p:sldId id="2147477744" r:id="rId26"/>
    <p:sldId id="3462" r:id="rId27"/>
    <p:sldId id="2147477748" r:id="rId28"/>
    <p:sldId id="2147477747" r:id="rId29"/>
    <p:sldId id="2147477752" r:id="rId30"/>
    <p:sldId id="2147471668" r:id="rId31"/>
    <p:sldId id="3465" r:id="rId32"/>
    <p:sldId id="3467" r:id="rId33"/>
    <p:sldId id="2147477749"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Consolas" panose="020B0609020204030204" pitchFamily="49" charset="0"/>
      <p:regular r:id="rId42"/>
      <p:bold r:id="rId43"/>
      <p:italic r:id="rId44"/>
      <p:boldItalic r:id="rId45"/>
    </p:embeddedFont>
    <p:embeddedFont>
      <p:font typeface="Kollektif" panose="020B0604020202020204" charset="0"/>
      <p:regular r:id="rId46"/>
    </p:embeddedFont>
    <p:embeddedFont>
      <p:font typeface="Segoe UI" panose="020B0502040204020203" pitchFamily="34" charset="0"/>
      <p:regular r:id="rId47"/>
      <p:bold r:id="rId48"/>
      <p:italic r:id="rId49"/>
      <p:boldItalic r:id="rId50"/>
    </p:embeddedFont>
    <p:embeddedFont>
      <p:font typeface="Segoe UI Semibold" panose="020B0702040204020203" pitchFamily="34" charset="0"/>
      <p:bold r:id="rId51"/>
      <p:boldItalic r:id="rId52"/>
    </p:embeddedFont>
    <p:embeddedFont>
      <p:font typeface="Segoe UI Semilight" panose="020B0402040204020203" pitchFamily="34"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Notes" id="{AEE0834A-BB3B-4291-99EC-048FCCA9E4CC}">
          <p14:sldIdLst>
            <p14:sldId id="2123258809"/>
          </p14:sldIdLst>
        </p14:section>
        <p14:section name="Lab B-01 - Start with Bespoke Auth scheme" id="{9A826413-C679-44B6-8975-84F927915CC2}">
          <p14:sldIdLst>
            <p14:sldId id="3420"/>
            <p14:sldId id="2147471664"/>
            <p14:sldId id="2147469880"/>
            <p14:sldId id="3454"/>
            <p14:sldId id="3457"/>
            <p14:sldId id="3458"/>
            <p14:sldId id="3459"/>
            <p14:sldId id="2147477743"/>
            <p14:sldId id="2147477740"/>
            <p14:sldId id="2147477745"/>
          </p14:sldIdLst>
        </p14:section>
        <p14:section name="Lab B-02 - Create a Teams app with pop-up authentication" id="{6F8856CA-B006-4A5F-81B7-AC84881CB6D1}">
          <p14:sldIdLst>
            <p14:sldId id="2147477750"/>
            <p14:sldId id="2147477741"/>
            <p14:sldId id="2147471666"/>
            <p14:sldId id="2147477746"/>
          </p14:sldIdLst>
        </p14:section>
        <p14:section name="Lab B-03 - Create a Teams app with Azure AD Single Sign-On" id="{C7C028BE-766A-44DF-9CA7-5CE873B3F559}">
          <p14:sldIdLst>
            <p14:sldId id="2147477751"/>
            <p14:sldId id="3413"/>
            <p14:sldId id="3414"/>
            <p14:sldId id="2147471667"/>
            <p14:sldId id="2147477744"/>
            <p14:sldId id="3462"/>
            <p14:sldId id="2147477748"/>
            <p14:sldId id="2147477747"/>
          </p14:sldIdLst>
        </p14:section>
        <p14:section name="Lab B-04 - Teams styling and themes" id="{F8D542F4-A50E-4AAD-A41E-970B2024B124}">
          <p14:sldIdLst>
            <p14:sldId id="2147477752"/>
            <p14:sldId id="2147471668"/>
            <p14:sldId id="3465"/>
            <p14:sldId id="3467"/>
            <p14:sldId id="21474777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996633"/>
    <a:srgbClr val="FFFFFF"/>
    <a:srgbClr val="7F2F2D"/>
    <a:srgbClr val="8EB75A"/>
    <a:srgbClr val="252526"/>
    <a:srgbClr val="0077D7"/>
    <a:srgbClr val="9797D6"/>
    <a:srgbClr val="46477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A0282-1FBF-4573-99B7-58DD1FFDFB12}" v="53" dt="2022-11-04T16:51:35.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5" autoAdjust="0"/>
    <p:restoredTop sz="84606" autoAdjust="0"/>
  </p:normalViewPr>
  <p:slideViewPr>
    <p:cSldViewPr snapToGrid="0">
      <p:cViewPr varScale="1">
        <p:scale>
          <a:sx n="66" d="100"/>
          <a:sy n="66" d="100"/>
        </p:scale>
        <p:origin x="1098"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4.fntdata"/><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Master" Target="slideMasters/slideMaster3.xml"/><Relationship Id="rId61" Type="http://schemas.microsoft.com/office/2018/10/relationships/authors" Targe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font" Target="fonts/font16.fntdata"/><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3.fntdata"/><Relationship Id="rId46" Type="http://schemas.openxmlformats.org/officeDocument/2006/relationships/font" Target="fonts/font11.fntdata"/><Relationship Id="rId59"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9.fntdata"/><Relationship Id="rId52" Type="http://schemas.openxmlformats.org/officeDocument/2006/relationships/font" Target="fonts/font17.fntdata"/><Relationship Id="rId60" Type="http://schemas.microsoft.com/office/2015/10/relationships/revisionInfo" Target="revisionInfo.xml"/><Relationship Id="rId4" Type="http://schemas.openxmlformats.org/officeDocument/2006/relationships/slideMaster" Target="slideMasters/slideMaster2.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0"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docChgLst>
    <pc:chgData name="Bob German" userId="19671429-1359-457f-bfc1-1be1ee65d4d9" providerId="ADAL" clId="{3ADA0282-1FBF-4573-99B7-58DD1FFDFB12}"/>
    <pc:docChg chg="undo custSel addSld delSld modSld sldOrd addSection modSection">
      <pc:chgData name="Bob German" userId="19671429-1359-457f-bfc1-1be1ee65d4d9" providerId="ADAL" clId="{3ADA0282-1FBF-4573-99B7-58DD1FFDFB12}" dt="2022-11-04T16:51:33.147" v="7680"/>
      <pc:docMkLst>
        <pc:docMk/>
      </pc:docMkLst>
      <pc:sldChg chg="addSp delSp modSp del mod modNotesTx">
        <pc:chgData name="Bob German" userId="19671429-1359-457f-bfc1-1be1ee65d4d9" providerId="ADAL" clId="{3ADA0282-1FBF-4573-99B7-58DD1FFDFB12}" dt="2022-10-27T19:13:28.695" v="7510" actId="47"/>
        <pc:sldMkLst>
          <pc:docMk/>
          <pc:sldMk cId="0" sldId="256"/>
        </pc:sldMkLst>
        <pc:spChg chg="mod">
          <ac:chgData name="Bob German" userId="19671429-1359-457f-bfc1-1be1ee65d4d9" providerId="ADAL" clId="{3ADA0282-1FBF-4573-99B7-58DD1FFDFB12}" dt="2022-10-24T19:13:22.400" v="0" actId="20577"/>
          <ac:spMkLst>
            <pc:docMk/>
            <pc:sldMk cId="0" sldId="256"/>
            <ac:spMk id="14" creationId="{00000000-0000-0000-0000-000000000000}"/>
          </ac:spMkLst>
        </pc:spChg>
        <pc:spChg chg="add del">
          <ac:chgData name="Bob German" userId="19671429-1359-457f-bfc1-1be1ee65d4d9" providerId="ADAL" clId="{3ADA0282-1FBF-4573-99B7-58DD1FFDFB12}" dt="2022-10-24T20:28:39.723" v="410" actId="22"/>
          <ac:spMkLst>
            <pc:docMk/>
            <pc:sldMk cId="0" sldId="256"/>
            <ac:spMk id="17" creationId="{3C1240D5-F438-6047-2CCE-E1CFC7FDE822}"/>
          </ac:spMkLst>
        </pc:spChg>
        <pc:picChg chg="del">
          <ac:chgData name="Bob German" userId="19671429-1359-457f-bfc1-1be1ee65d4d9" providerId="ADAL" clId="{3ADA0282-1FBF-4573-99B7-58DD1FFDFB12}" dt="2022-10-24T20:28:52.527" v="411"/>
          <ac:picMkLst>
            <pc:docMk/>
            <pc:sldMk cId="0" sldId="256"/>
            <ac:picMk id="18" creationId="{3C30026D-64E9-8851-A745-235C0CFF13F7}"/>
          </ac:picMkLst>
        </pc:picChg>
        <pc:picChg chg="del">
          <ac:chgData name="Bob German" userId="19671429-1359-457f-bfc1-1be1ee65d4d9" providerId="ADAL" clId="{3ADA0282-1FBF-4573-99B7-58DD1FFDFB12}" dt="2022-10-24T20:32:34.399" v="793"/>
          <ac:picMkLst>
            <pc:docMk/>
            <pc:sldMk cId="0" sldId="256"/>
            <ac:picMk id="19" creationId="{436DAB5B-7363-D4BD-9964-22A83F909A3D}"/>
          </ac:picMkLst>
        </pc:picChg>
        <pc:picChg chg="del">
          <ac:chgData name="Bob German" userId="19671429-1359-457f-bfc1-1be1ee65d4d9" providerId="ADAL" clId="{3ADA0282-1FBF-4573-99B7-58DD1FFDFB12}" dt="2022-10-24T20:32:38.023" v="794"/>
          <ac:picMkLst>
            <pc:docMk/>
            <pc:sldMk cId="0" sldId="256"/>
            <ac:picMk id="20" creationId="{596A2CE8-3BC8-58A7-44F4-455156FA419F}"/>
          </ac:picMkLst>
        </pc:picChg>
        <pc:picChg chg="del">
          <ac:chgData name="Bob German" userId="19671429-1359-457f-bfc1-1be1ee65d4d9" providerId="ADAL" clId="{3ADA0282-1FBF-4573-99B7-58DD1FFDFB12}" dt="2022-10-24T20:32:50.704" v="795"/>
          <ac:picMkLst>
            <pc:docMk/>
            <pc:sldMk cId="0" sldId="256"/>
            <ac:picMk id="21" creationId="{ED0FB19E-A619-E36C-B698-E07F1ECC854B}"/>
          </ac:picMkLst>
        </pc:picChg>
      </pc:sldChg>
      <pc:sldChg chg="del">
        <pc:chgData name="Bob German" userId="19671429-1359-457f-bfc1-1be1ee65d4d9" providerId="ADAL" clId="{3ADA0282-1FBF-4573-99B7-58DD1FFDFB12}" dt="2022-10-25T17:44:48.480" v="7446" actId="47"/>
        <pc:sldMkLst>
          <pc:docMk/>
          <pc:sldMk cId="2322412555" sldId="276"/>
        </pc:sldMkLst>
      </pc:sldChg>
      <pc:sldChg chg="modSp del mod ord modNotesTx">
        <pc:chgData name="Bob German" userId="19671429-1359-457f-bfc1-1be1ee65d4d9" providerId="ADAL" clId="{3ADA0282-1FBF-4573-99B7-58DD1FFDFB12}" dt="2022-11-04T16:49:11.449" v="7557" actId="47"/>
        <pc:sldMkLst>
          <pc:docMk/>
          <pc:sldMk cId="2421501171" sldId="3384"/>
        </pc:sldMkLst>
        <pc:spChg chg="mod">
          <ac:chgData name="Bob German" userId="19671429-1359-457f-bfc1-1be1ee65d4d9" providerId="ADAL" clId="{3ADA0282-1FBF-4573-99B7-58DD1FFDFB12}" dt="2022-10-24T21:59:26.658" v="5908" actId="20577"/>
          <ac:spMkLst>
            <pc:docMk/>
            <pc:sldMk cId="2421501171" sldId="3384"/>
            <ac:spMk id="9" creationId="{8F79B654-D6C5-50FD-3FE9-2BF7CBCF7190}"/>
          </ac:spMkLst>
        </pc:spChg>
        <pc:spChg chg="mod">
          <ac:chgData name="Bob German" userId="19671429-1359-457f-bfc1-1be1ee65d4d9" providerId="ADAL" clId="{3ADA0282-1FBF-4573-99B7-58DD1FFDFB12}" dt="2022-10-24T21:59:06.466" v="5881" actId="20577"/>
          <ac:spMkLst>
            <pc:docMk/>
            <pc:sldMk cId="2421501171" sldId="3384"/>
            <ac:spMk id="14" creationId="{00000000-0000-0000-0000-000000000000}"/>
          </ac:spMkLst>
        </pc:spChg>
      </pc:sldChg>
      <pc:sldChg chg="modSp del mod">
        <pc:chgData name="Bob German" userId="19671429-1359-457f-bfc1-1be1ee65d4d9" providerId="ADAL" clId="{3ADA0282-1FBF-4573-99B7-58DD1FFDFB12}" dt="2022-11-04T16:51:08.349" v="7651" actId="47"/>
        <pc:sldMkLst>
          <pc:docMk/>
          <pc:sldMk cId="2372528234" sldId="3388"/>
        </pc:sldMkLst>
        <pc:spChg chg="mod">
          <ac:chgData name="Bob German" userId="19671429-1359-457f-bfc1-1be1ee65d4d9" providerId="ADAL" clId="{3ADA0282-1FBF-4573-99B7-58DD1FFDFB12}" dt="2022-10-25T17:45:09.932" v="7455" actId="20577"/>
          <ac:spMkLst>
            <pc:docMk/>
            <pc:sldMk cId="2372528234" sldId="3388"/>
            <ac:spMk id="14" creationId="{00000000-0000-0000-0000-000000000000}"/>
          </ac:spMkLst>
        </pc:spChg>
      </pc:sldChg>
      <pc:sldChg chg="del">
        <pc:chgData name="Bob German" userId="19671429-1359-457f-bfc1-1be1ee65d4d9" providerId="ADAL" clId="{3ADA0282-1FBF-4573-99B7-58DD1FFDFB12}" dt="2022-10-24T20:05:52.220" v="406" actId="47"/>
        <pc:sldMkLst>
          <pc:docMk/>
          <pc:sldMk cId="3124375733" sldId="3392"/>
        </pc:sldMkLst>
      </pc:sldChg>
      <pc:sldChg chg="del">
        <pc:chgData name="Bob German" userId="19671429-1359-457f-bfc1-1be1ee65d4d9" providerId="ADAL" clId="{3ADA0282-1FBF-4573-99B7-58DD1FFDFB12}" dt="2022-10-24T20:05:52.220" v="406" actId="47"/>
        <pc:sldMkLst>
          <pc:docMk/>
          <pc:sldMk cId="2676614554" sldId="3393"/>
        </pc:sldMkLst>
      </pc:sldChg>
      <pc:sldChg chg="del">
        <pc:chgData name="Bob German" userId="19671429-1359-457f-bfc1-1be1ee65d4d9" providerId="ADAL" clId="{3ADA0282-1FBF-4573-99B7-58DD1FFDFB12}" dt="2022-10-24T20:05:52.220" v="406" actId="47"/>
        <pc:sldMkLst>
          <pc:docMk/>
          <pc:sldMk cId="3050520187" sldId="3394"/>
        </pc:sldMkLst>
      </pc:sldChg>
      <pc:sldChg chg="del">
        <pc:chgData name="Bob German" userId="19671429-1359-457f-bfc1-1be1ee65d4d9" providerId="ADAL" clId="{3ADA0282-1FBF-4573-99B7-58DD1FFDFB12}" dt="2022-10-24T20:05:52.220" v="406" actId="47"/>
        <pc:sldMkLst>
          <pc:docMk/>
          <pc:sldMk cId="2397107811" sldId="3395"/>
        </pc:sldMkLst>
      </pc:sldChg>
      <pc:sldChg chg="del">
        <pc:chgData name="Bob German" userId="19671429-1359-457f-bfc1-1be1ee65d4d9" providerId="ADAL" clId="{3ADA0282-1FBF-4573-99B7-58DD1FFDFB12}" dt="2022-10-24T20:05:52.220" v="406" actId="47"/>
        <pc:sldMkLst>
          <pc:docMk/>
          <pc:sldMk cId="1843946855" sldId="3396"/>
        </pc:sldMkLst>
      </pc:sldChg>
      <pc:sldChg chg="del">
        <pc:chgData name="Bob German" userId="19671429-1359-457f-bfc1-1be1ee65d4d9" providerId="ADAL" clId="{3ADA0282-1FBF-4573-99B7-58DD1FFDFB12}" dt="2022-10-25T16:52:43.674" v="6525" actId="47"/>
        <pc:sldMkLst>
          <pc:docMk/>
          <pc:sldMk cId="2202718686" sldId="3397"/>
        </pc:sldMkLst>
      </pc:sldChg>
      <pc:sldChg chg="del">
        <pc:chgData name="Bob German" userId="19671429-1359-457f-bfc1-1be1ee65d4d9" providerId="ADAL" clId="{3ADA0282-1FBF-4573-99B7-58DD1FFDFB12}" dt="2022-10-25T16:52:43.674" v="6525" actId="47"/>
        <pc:sldMkLst>
          <pc:docMk/>
          <pc:sldMk cId="1582536659" sldId="3398"/>
        </pc:sldMkLst>
      </pc:sldChg>
      <pc:sldChg chg="del">
        <pc:chgData name="Bob German" userId="19671429-1359-457f-bfc1-1be1ee65d4d9" providerId="ADAL" clId="{3ADA0282-1FBF-4573-99B7-58DD1FFDFB12}" dt="2022-10-25T16:52:43.674" v="6525" actId="47"/>
        <pc:sldMkLst>
          <pc:docMk/>
          <pc:sldMk cId="1714417807" sldId="3399"/>
        </pc:sldMkLst>
      </pc:sldChg>
      <pc:sldChg chg="del">
        <pc:chgData name="Bob German" userId="19671429-1359-457f-bfc1-1be1ee65d4d9" providerId="ADAL" clId="{3ADA0282-1FBF-4573-99B7-58DD1FFDFB12}" dt="2022-10-25T16:52:43.674" v="6525" actId="47"/>
        <pc:sldMkLst>
          <pc:docMk/>
          <pc:sldMk cId="4201735755" sldId="3400"/>
        </pc:sldMkLst>
      </pc:sldChg>
      <pc:sldChg chg="del">
        <pc:chgData name="Bob German" userId="19671429-1359-457f-bfc1-1be1ee65d4d9" providerId="ADAL" clId="{3ADA0282-1FBF-4573-99B7-58DD1FFDFB12}" dt="2022-10-25T17:44:48.480" v="7446" actId="47"/>
        <pc:sldMkLst>
          <pc:docMk/>
          <pc:sldMk cId="797180863" sldId="3401"/>
        </pc:sldMkLst>
      </pc:sldChg>
      <pc:sldChg chg="add del ord setBg modNotesTx">
        <pc:chgData name="Bob German" userId="19671429-1359-457f-bfc1-1be1ee65d4d9" providerId="ADAL" clId="{3ADA0282-1FBF-4573-99B7-58DD1FFDFB12}" dt="2022-10-25T16:52:20.831" v="6521"/>
        <pc:sldMkLst>
          <pc:docMk/>
          <pc:sldMk cId="1175803686" sldId="3413"/>
        </pc:sldMkLst>
      </pc:sldChg>
      <pc:sldChg chg="modSp add del mod ord setBg modNotesTx">
        <pc:chgData name="Bob German" userId="19671429-1359-457f-bfc1-1be1ee65d4d9" providerId="ADAL" clId="{3ADA0282-1FBF-4573-99B7-58DD1FFDFB12}" dt="2022-10-25T16:52:17.229" v="6519"/>
        <pc:sldMkLst>
          <pc:docMk/>
          <pc:sldMk cId="2819609412" sldId="3414"/>
        </pc:sldMkLst>
        <pc:graphicFrameChg chg="modGraphic">
          <ac:chgData name="Bob German" userId="19671429-1359-457f-bfc1-1be1ee65d4d9" providerId="ADAL" clId="{3ADA0282-1FBF-4573-99B7-58DD1FFDFB12}" dt="2022-10-25T16:46:05.503" v="6091" actId="20577"/>
          <ac:graphicFrameMkLst>
            <pc:docMk/>
            <pc:sldMk cId="2819609412" sldId="3414"/>
            <ac:graphicFrameMk id="8" creationId="{55CF0415-0372-7013-4113-E0034A93E8AB}"/>
          </ac:graphicFrameMkLst>
        </pc:graphicFrameChg>
      </pc:sldChg>
      <pc:sldChg chg="modSp add del mod setBg modNotesTx">
        <pc:chgData name="Bob German" userId="19671429-1359-457f-bfc1-1be1ee65d4d9" providerId="ADAL" clId="{3ADA0282-1FBF-4573-99B7-58DD1FFDFB12}" dt="2022-11-04T16:48:59.413" v="7556" actId="20577"/>
        <pc:sldMkLst>
          <pc:docMk/>
          <pc:sldMk cId="1523566410" sldId="3420"/>
        </pc:sldMkLst>
        <pc:spChg chg="mod">
          <ac:chgData name="Bob German" userId="19671429-1359-457f-bfc1-1be1ee65d4d9" providerId="ADAL" clId="{3ADA0282-1FBF-4573-99B7-58DD1FFDFB12}" dt="2022-11-04T16:48:59.413" v="7556" actId="20577"/>
          <ac:spMkLst>
            <pc:docMk/>
            <pc:sldMk cId="1523566410" sldId="3420"/>
            <ac:spMk id="3" creationId="{72B088FB-B452-A183-6528-D8E9E2A6C989}"/>
          </ac:spMkLst>
        </pc:spChg>
      </pc:sldChg>
      <pc:sldChg chg="del">
        <pc:chgData name="Bob German" userId="19671429-1359-457f-bfc1-1be1ee65d4d9" providerId="ADAL" clId="{3ADA0282-1FBF-4573-99B7-58DD1FFDFB12}" dt="2022-10-24T20:05:52.220" v="406" actId="47"/>
        <pc:sldMkLst>
          <pc:docMk/>
          <pc:sldMk cId="3694679882" sldId="3425"/>
        </pc:sldMkLst>
      </pc:sldChg>
      <pc:sldChg chg="del">
        <pc:chgData name="Bob German" userId="19671429-1359-457f-bfc1-1be1ee65d4d9" providerId="ADAL" clId="{3ADA0282-1FBF-4573-99B7-58DD1FFDFB12}" dt="2022-10-25T16:52:43.674" v="6525" actId="47"/>
        <pc:sldMkLst>
          <pc:docMk/>
          <pc:sldMk cId="135292076" sldId="3432"/>
        </pc:sldMkLst>
      </pc:sldChg>
      <pc:sldChg chg="del">
        <pc:chgData name="Bob German" userId="19671429-1359-457f-bfc1-1be1ee65d4d9" providerId="ADAL" clId="{3ADA0282-1FBF-4573-99B7-58DD1FFDFB12}" dt="2022-10-24T20:45:57.437" v="1720" actId="47"/>
        <pc:sldMkLst>
          <pc:docMk/>
          <pc:sldMk cId="204005903" sldId="3438"/>
        </pc:sldMkLst>
      </pc:sldChg>
      <pc:sldChg chg="del">
        <pc:chgData name="Bob German" userId="19671429-1359-457f-bfc1-1be1ee65d4d9" providerId="ADAL" clId="{3ADA0282-1FBF-4573-99B7-58DD1FFDFB12}" dt="2022-10-25T16:53:04.724" v="6528" actId="2696"/>
        <pc:sldMkLst>
          <pc:docMk/>
          <pc:sldMk cId="2521338931" sldId="3439"/>
        </pc:sldMkLst>
      </pc:sldChg>
      <pc:sldChg chg="del">
        <pc:chgData name="Bob German" userId="19671429-1359-457f-bfc1-1be1ee65d4d9" providerId="ADAL" clId="{3ADA0282-1FBF-4573-99B7-58DD1FFDFB12}" dt="2022-10-25T17:45:33.918" v="7460" actId="47"/>
        <pc:sldMkLst>
          <pc:docMk/>
          <pc:sldMk cId="2421853279" sldId="3440"/>
        </pc:sldMkLst>
      </pc:sldChg>
      <pc:sldChg chg="add del modTransition setBg">
        <pc:chgData name="Bob German" userId="19671429-1359-457f-bfc1-1be1ee65d4d9" providerId="ADAL" clId="{3ADA0282-1FBF-4573-99B7-58DD1FFDFB12}" dt="2022-10-24T22:01:52.636" v="5917"/>
        <pc:sldMkLst>
          <pc:docMk/>
          <pc:sldMk cId="1065247564" sldId="3454"/>
        </pc:sldMkLst>
      </pc:sldChg>
      <pc:sldChg chg="add del modTransition setBg modNotesTx">
        <pc:chgData name="Bob German" userId="19671429-1359-457f-bfc1-1be1ee65d4d9" providerId="ADAL" clId="{3ADA0282-1FBF-4573-99B7-58DD1FFDFB12}" dt="2022-10-25T14:58:24.092" v="6018" actId="313"/>
        <pc:sldMkLst>
          <pc:docMk/>
          <pc:sldMk cId="413338744" sldId="3457"/>
        </pc:sldMkLst>
      </pc:sldChg>
      <pc:sldChg chg="add del modTransition setBg">
        <pc:chgData name="Bob German" userId="19671429-1359-457f-bfc1-1be1ee65d4d9" providerId="ADAL" clId="{3ADA0282-1FBF-4573-99B7-58DD1FFDFB12}" dt="2022-10-24T22:01:52.636" v="5917"/>
        <pc:sldMkLst>
          <pc:docMk/>
          <pc:sldMk cId="3406873373" sldId="3458"/>
        </pc:sldMkLst>
      </pc:sldChg>
      <pc:sldChg chg="modSp add del mod modTransition setBg">
        <pc:chgData name="Bob German" userId="19671429-1359-457f-bfc1-1be1ee65d4d9" providerId="ADAL" clId="{3ADA0282-1FBF-4573-99B7-58DD1FFDFB12}" dt="2022-10-25T14:59:51.929" v="6039" actId="20577"/>
        <pc:sldMkLst>
          <pc:docMk/>
          <pc:sldMk cId="1158102162" sldId="3459"/>
        </pc:sldMkLst>
        <pc:spChg chg="mod">
          <ac:chgData name="Bob German" userId="19671429-1359-457f-bfc1-1be1ee65d4d9" providerId="ADAL" clId="{3ADA0282-1FBF-4573-99B7-58DD1FFDFB12}" dt="2022-10-25T14:59:51.929" v="6039" actId="20577"/>
          <ac:spMkLst>
            <pc:docMk/>
            <pc:sldMk cId="1158102162" sldId="3459"/>
            <ac:spMk id="18" creationId="{AFDF3D23-82AC-0A33-0C8D-C9030CE9B879}"/>
          </ac:spMkLst>
        </pc:spChg>
      </pc:sldChg>
      <pc:sldChg chg="modSp del mod ord">
        <pc:chgData name="Bob German" userId="19671429-1359-457f-bfc1-1be1ee65d4d9" providerId="ADAL" clId="{3ADA0282-1FBF-4573-99B7-58DD1FFDFB12}" dt="2022-10-24T22:02:22.206" v="5919" actId="47"/>
        <pc:sldMkLst>
          <pc:docMk/>
          <pc:sldMk cId="194307646" sldId="3461"/>
        </pc:sldMkLst>
        <pc:spChg chg="mod">
          <ac:chgData name="Bob German" userId="19671429-1359-457f-bfc1-1be1ee65d4d9" providerId="ADAL" clId="{3ADA0282-1FBF-4573-99B7-58DD1FFDFB12}" dt="2022-10-24T22:00:38.413" v="5914" actId="20577"/>
          <ac:spMkLst>
            <pc:docMk/>
            <pc:sldMk cId="194307646" sldId="3461"/>
            <ac:spMk id="29" creationId="{99561CC0-5141-E9B3-F88B-BF59287A38E8}"/>
          </ac:spMkLst>
        </pc:spChg>
      </pc:sldChg>
      <pc:sldChg chg="modNotesTx">
        <pc:chgData name="Bob German" userId="19671429-1359-457f-bfc1-1be1ee65d4d9" providerId="ADAL" clId="{3ADA0282-1FBF-4573-99B7-58DD1FFDFB12}" dt="2022-10-25T16:50:34.086" v="6504"/>
        <pc:sldMkLst>
          <pc:docMk/>
          <pc:sldMk cId="831060786" sldId="3462"/>
        </pc:sldMkLst>
      </pc:sldChg>
      <pc:sldChg chg="del modNotesTx">
        <pc:chgData name="Bob German" userId="19671429-1359-457f-bfc1-1be1ee65d4d9" providerId="ADAL" clId="{3ADA0282-1FBF-4573-99B7-58DD1FFDFB12}" dt="2022-10-25T16:50:12.988" v="6503" actId="47"/>
        <pc:sldMkLst>
          <pc:docMk/>
          <pc:sldMk cId="3842490257" sldId="3463"/>
        </pc:sldMkLst>
      </pc:sldChg>
      <pc:sldChg chg="del">
        <pc:chgData name="Bob German" userId="19671429-1359-457f-bfc1-1be1ee65d4d9" providerId="ADAL" clId="{3ADA0282-1FBF-4573-99B7-58DD1FFDFB12}" dt="2022-10-25T16:52:43.674" v="6525" actId="47"/>
        <pc:sldMkLst>
          <pc:docMk/>
          <pc:sldMk cId="3269524823" sldId="3464"/>
        </pc:sldMkLst>
      </pc:sldChg>
      <pc:sldChg chg="del">
        <pc:chgData name="Bob German" userId="19671429-1359-457f-bfc1-1be1ee65d4d9" providerId="ADAL" clId="{3ADA0282-1FBF-4573-99B7-58DD1FFDFB12}" dt="2022-10-25T17:44:48.480" v="7446" actId="47"/>
        <pc:sldMkLst>
          <pc:docMk/>
          <pc:sldMk cId="773264773" sldId="3465"/>
        </pc:sldMkLst>
      </pc:sldChg>
      <pc:sldChg chg="del">
        <pc:chgData name="Bob German" userId="19671429-1359-457f-bfc1-1be1ee65d4d9" providerId="ADAL" clId="{3ADA0282-1FBF-4573-99B7-58DD1FFDFB12}" dt="2022-10-25T17:44:48.480" v="7446" actId="47"/>
        <pc:sldMkLst>
          <pc:docMk/>
          <pc:sldMk cId="2250686984" sldId="3467"/>
        </pc:sldMkLst>
      </pc:sldChg>
      <pc:sldChg chg="modSp add mod modShow modNotesTx">
        <pc:chgData name="Bob German" userId="19671429-1359-457f-bfc1-1be1ee65d4d9" providerId="ADAL" clId="{3ADA0282-1FBF-4573-99B7-58DD1FFDFB12}" dt="2022-10-27T19:12:46.113" v="7461" actId="729"/>
        <pc:sldMkLst>
          <pc:docMk/>
          <pc:sldMk cId="2226477075" sldId="2123258809"/>
        </pc:sldMkLst>
        <pc:spChg chg="mod">
          <ac:chgData name="Bob German" userId="19671429-1359-457f-bfc1-1be1ee65d4d9" providerId="ADAL" clId="{3ADA0282-1FBF-4573-99B7-58DD1FFDFB12}" dt="2022-10-25T14:36:38.782" v="5977" actId="6549"/>
          <ac:spMkLst>
            <pc:docMk/>
            <pc:sldMk cId="2226477075" sldId="2123258809"/>
            <ac:spMk id="6" creationId="{BD27404E-E4F9-57F3-D60B-6F9503370885}"/>
          </ac:spMkLst>
        </pc:spChg>
      </pc:sldChg>
      <pc:sldChg chg="add del setBg modNotesTx">
        <pc:chgData name="Bob German" userId="19671429-1359-457f-bfc1-1be1ee65d4d9" providerId="ADAL" clId="{3ADA0282-1FBF-4573-99B7-58DD1FFDFB12}" dt="2022-10-25T14:57:41.237" v="5978" actId="20577"/>
        <pc:sldMkLst>
          <pc:docMk/>
          <pc:sldMk cId="812955384" sldId="2147469880"/>
        </pc:sldMkLst>
      </pc:sldChg>
      <pc:sldChg chg="add del setBg">
        <pc:chgData name="Bob German" userId="19671429-1359-457f-bfc1-1be1ee65d4d9" providerId="ADAL" clId="{3ADA0282-1FBF-4573-99B7-58DD1FFDFB12}" dt="2022-10-24T20:02:58.793" v="2"/>
        <pc:sldMkLst>
          <pc:docMk/>
          <pc:sldMk cId="2994645656" sldId="2147469881"/>
        </pc:sldMkLst>
      </pc:sldChg>
      <pc:sldChg chg="del">
        <pc:chgData name="Bob German" userId="19671429-1359-457f-bfc1-1be1ee65d4d9" providerId="ADAL" clId="{3ADA0282-1FBF-4573-99B7-58DD1FFDFB12}" dt="2022-10-24T22:01:48.776" v="5915" actId="47"/>
        <pc:sldMkLst>
          <pc:docMk/>
          <pc:sldMk cId="3387986430" sldId="2147469881"/>
        </pc:sldMkLst>
      </pc:sldChg>
      <pc:sldChg chg="add del setBg">
        <pc:chgData name="Bob German" userId="19671429-1359-457f-bfc1-1be1ee65d4d9" providerId="ADAL" clId="{3ADA0282-1FBF-4573-99B7-58DD1FFDFB12}" dt="2022-10-24T20:02:58.793" v="2"/>
        <pc:sldMkLst>
          <pc:docMk/>
          <pc:sldMk cId="1043855249" sldId="2147469882"/>
        </pc:sldMkLst>
      </pc:sldChg>
      <pc:sldChg chg="del">
        <pc:chgData name="Bob German" userId="19671429-1359-457f-bfc1-1be1ee65d4d9" providerId="ADAL" clId="{3ADA0282-1FBF-4573-99B7-58DD1FFDFB12}" dt="2022-10-24T22:01:48.776" v="5915" actId="47"/>
        <pc:sldMkLst>
          <pc:docMk/>
          <pc:sldMk cId="3389418107" sldId="2147469882"/>
        </pc:sldMkLst>
      </pc:sldChg>
      <pc:sldChg chg="add del setBg">
        <pc:chgData name="Bob German" userId="19671429-1359-457f-bfc1-1be1ee65d4d9" providerId="ADAL" clId="{3ADA0282-1FBF-4573-99B7-58DD1FFDFB12}" dt="2022-10-24T20:02:58.793" v="2"/>
        <pc:sldMkLst>
          <pc:docMk/>
          <pc:sldMk cId="479758917" sldId="2147469883"/>
        </pc:sldMkLst>
      </pc:sldChg>
      <pc:sldChg chg="del">
        <pc:chgData name="Bob German" userId="19671429-1359-457f-bfc1-1be1ee65d4d9" providerId="ADAL" clId="{3ADA0282-1FBF-4573-99B7-58DD1FFDFB12}" dt="2022-10-24T22:01:48.776" v="5915" actId="47"/>
        <pc:sldMkLst>
          <pc:docMk/>
          <pc:sldMk cId="1210404569" sldId="2147469883"/>
        </pc:sldMkLst>
      </pc:sldChg>
      <pc:sldChg chg="del">
        <pc:chgData name="Bob German" userId="19671429-1359-457f-bfc1-1be1ee65d4d9" providerId="ADAL" clId="{3ADA0282-1FBF-4573-99B7-58DD1FFDFB12}" dt="2022-10-24T22:01:48.776" v="5915" actId="47"/>
        <pc:sldMkLst>
          <pc:docMk/>
          <pc:sldMk cId="1551339231" sldId="2147469884"/>
        </pc:sldMkLst>
      </pc:sldChg>
      <pc:sldChg chg="add del setBg">
        <pc:chgData name="Bob German" userId="19671429-1359-457f-bfc1-1be1ee65d4d9" providerId="ADAL" clId="{3ADA0282-1FBF-4573-99B7-58DD1FFDFB12}" dt="2022-10-24T20:02:58.793" v="2"/>
        <pc:sldMkLst>
          <pc:docMk/>
          <pc:sldMk cId="3704298079" sldId="2147469884"/>
        </pc:sldMkLst>
      </pc:sldChg>
      <pc:sldChg chg="addSp modSp add del mod modTransition modNotesTx">
        <pc:chgData name="Bob German" userId="19671429-1359-457f-bfc1-1be1ee65d4d9" providerId="ADAL" clId="{3ADA0282-1FBF-4573-99B7-58DD1FFDFB12}" dt="2022-10-25T16:54:30.544" v="6554" actId="6549"/>
        <pc:sldMkLst>
          <pc:docMk/>
          <pc:sldMk cId="1646324084" sldId="2147471664"/>
        </pc:sldMkLst>
        <pc:spChg chg="add mod">
          <ac:chgData name="Bob German" userId="19671429-1359-457f-bfc1-1be1ee65d4d9" providerId="ADAL" clId="{3ADA0282-1FBF-4573-99B7-58DD1FFDFB12}" dt="2022-10-25T16:53:54.991" v="6542" actId="1076"/>
          <ac:spMkLst>
            <pc:docMk/>
            <pc:sldMk cId="1646324084" sldId="2147471664"/>
            <ac:spMk id="10" creationId="{C54A6D38-F5DD-C18C-ABEC-69B9FF0B058A}"/>
          </ac:spMkLst>
        </pc:spChg>
        <pc:spChg chg="add mod">
          <ac:chgData name="Bob German" userId="19671429-1359-457f-bfc1-1be1ee65d4d9" providerId="ADAL" clId="{3ADA0282-1FBF-4573-99B7-58DD1FFDFB12}" dt="2022-10-25T16:53:51.255" v="6541" actId="767"/>
          <ac:spMkLst>
            <pc:docMk/>
            <pc:sldMk cId="1646324084" sldId="2147471664"/>
            <ac:spMk id="11" creationId="{B2EE6D57-AD55-52E3-F615-9241900D5348}"/>
          </ac:spMkLst>
        </pc:spChg>
        <pc:spChg chg="add mod">
          <ac:chgData name="Bob German" userId="19671429-1359-457f-bfc1-1be1ee65d4d9" providerId="ADAL" clId="{3ADA0282-1FBF-4573-99B7-58DD1FFDFB12}" dt="2022-10-25T16:54:02.349" v="6548" actId="20577"/>
          <ac:spMkLst>
            <pc:docMk/>
            <pc:sldMk cId="1646324084" sldId="2147471664"/>
            <ac:spMk id="14" creationId="{5B7FD320-CDEC-E0B8-AABD-8966832090E6}"/>
          </ac:spMkLst>
        </pc:spChg>
        <pc:spChg chg="add mod">
          <ac:chgData name="Bob German" userId="19671429-1359-457f-bfc1-1be1ee65d4d9" providerId="ADAL" clId="{3ADA0282-1FBF-4573-99B7-58DD1FFDFB12}" dt="2022-10-25T16:54:06.038" v="6550" actId="20577"/>
          <ac:spMkLst>
            <pc:docMk/>
            <pc:sldMk cId="1646324084" sldId="2147471664"/>
            <ac:spMk id="15" creationId="{F6D6D1DD-1D5D-4F73-F76E-E7E546A8B8D4}"/>
          </ac:spMkLst>
        </pc:spChg>
        <pc:spChg chg="add mod">
          <ac:chgData name="Bob German" userId="19671429-1359-457f-bfc1-1be1ee65d4d9" providerId="ADAL" clId="{3ADA0282-1FBF-4573-99B7-58DD1FFDFB12}" dt="2022-10-25T16:54:09.388" v="6552" actId="20577"/>
          <ac:spMkLst>
            <pc:docMk/>
            <pc:sldMk cId="1646324084" sldId="2147471664"/>
            <ac:spMk id="17" creationId="{F63B563B-E406-1D30-EED6-C9B28ADB5D16}"/>
          </ac:spMkLst>
        </pc:spChg>
      </pc:sldChg>
      <pc:sldChg chg="add del setBg">
        <pc:chgData name="Bob German" userId="19671429-1359-457f-bfc1-1be1ee65d4d9" providerId="ADAL" clId="{3ADA0282-1FBF-4573-99B7-58DD1FFDFB12}" dt="2022-11-04T16:51:33.147" v="7680"/>
        <pc:sldMkLst>
          <pc:docMk/>
          <pc:sldMk cId="4006997694" sldId="2147471668"/>
        </pc:sldMkLst>
      </pc:sldChg>
      <pc:sldChg chg="add del setBg modNotesTx">
        <pc:chgData name="Bob German" userId="19671429-1359-457f-bfc1-1be1ee65d4d9" providerId="ADAL" clId="{3ADA0282-1FBF-4573-99B7-58DD1FFDFB12}" dt="2022-10-25T16:40:53.280" v="6066" actId="20577"/>
        <pc:sldMkLst>
          <pc:docMk/>
          <pc:sldMk cId="4206682741" sldId="2147477740"/>
        </pc:sldMkLst>
      </pc:sldChg>
      <pc:sldChg chg="add ord modNotesTx">
        <pc:chgData name="Bob German" userId="19671429-1359-457f-bfc1-1be1ee65d4d9" providerId="ADAL" clId="{3ADA0282-1FBF-4573-99B7-58DD1FFDFB12}" dt="2022-10-25T16:41:16.362" v="6067" actId="20577"/>
        <pc:sldMkLst>
          <pc:docMk/>
          <pc:sldMk cId="4112989059" sldId="2147477741"/>
        </pc:sldMkLst>
      </pc:sldChg>
      <pc:sldChg chg="add del ord modNotesTx">
        <pc:chgData name="Bob German" userId="19671429-1359-457f-bfc1-1be1ee65d4d9" providerId="ADAL" clId="{3ADA0282-1FBF-4573-99B7-58DD1FFDFB12}" dt="2022-11-04T16:50:04.805" v="7615" actId="47"/>
        <pc:sldMkLst>
          <pc:docMk/>
          <pc:sldMk cId="165634761" sldId="2147477742"/>
        </pc:sldMkLst>
      </pc:sldChg>
      <pc:sldChg chg="add setBg">
        <pc:chgData name="Bob German" userId="19671429-1359-457f-bfc1-1be1ee65d4d9" providerId="ADAL" clId="{3ADA0282-1FBF-4573-99B7-58DD1FFDFB12}" dt="2022-10-24T22:02:19.040" v="5918"/>
        <pc:sldMkLst>
          <pc:docMk/>
          <pc:sldMk cId="2166810514" sldId="2147477743"/>
        </pc:sldMkLst>
      </pc:sldChg>
      <pc:sldChg chg="add del setBg">
        <pc:chgData name="Bob German" userId="19671429-1359-457f-bfc1-1be1ee65d4d9" providerId="ADAL" clId="{3ADA0282-1FBF-4573-99B7-58DD1FFDFB12}" dt="2022-10-25T16:50:04.981" v="6502"/>
        <pc:sldMkLst>
          <pc:docMk/>
          <pc:sldMk cId="1294107489" sldId="2147477744"/>
        </pc:sldMkLst>
      </pc:sldChg>
      <pc:sldChg chg="modSp mod modNotesTx">
        <pc:chgData name="Bob German" userId="19671429-1359-457f-bfc1-1be1ee65d4d9" providerId="ADAL" clId="{3ADA0282-1FBF-4573-99B7-58DD1FFDFB12}" dt="2022-10-25T16:51:32.544" v="6508" actId="20577"/>
        <pc:sldMkLst>
          <pc:docMk/>
          <pc:sldMk cId="67225250" sldId="2147477745"/>
        </pc:sldMkLst>
        <pc:spChg chg="mod">
          <ac:chgData name="Bob German" userId="19671429-1359-457f-bfc1-1be1ee65d4d9" providerId="ADAL" clId="{3ADA0282-1FBF-4573-99B7-58DD1FFDFB12}" dt="2022-10-25T16:51:32.544" v="6508" actId="20577"/>
          <ac:spMkLst>
            <pc:docMk/>
            <pc:sldMk cId="67225250" sldId="2147477745"/>
            <ac:spMk id="31" creationId="{F03A059A-3507-4389-8561-E59A0724E19E}"/>
          </ac:spMkLst>
        </pc:spChg>
      </pc:sldChg>
      <pc:sldChg chg="modSp add mod ord">
        <pc:chgData name="Bob German" userId="19671429-1359-457f-bfc1-1be1ee65d4d9" providerId="ADAL" clId="{3ADA0282-1FBF-4573-99B7-58DD1FFDFB12}" dt="2022-10-25T16:52:00.122" v="6515" actId="20577"/>
        <pc:sldMkLst>
          <pc:docMk/>
          <pc:sldMk cId="1512044698" sldId="2147477746"/>
        </pc:sldMkLst>
        <pc:spChg chg="mod">
          <ac:chgData name="Bob German" userId="19671429-1359-457f-bfc1-1be1ee65d4d9" providerId="ADAL" clId="{3ADA0282-1FBF-4573-99B7-58DD1FFDFB12}" dt="2022-10-25T16:52:00.122" v="6515" actId="20577"/>
          <ac:spMkLst>
            <pc:docMk/>
            <pc:sldMk cId="1512044698" sldId="2147477746"/>
            <ac:spMk id="31" creationId="{F03A059A-3507-4389-8561-E59A0724E19E}"/>
          </ac:spMkLst>
        </pc:spChg>
      </pc:sldChg>
      <pc:sldChg chg="add del setBg">
        <pc:chgData name="Bob German" userId="19671429-1359-457f-bfc1-1be1ee65d4d9" providerId="ADAL" clId="{3ADA0282-1FBF-4573-99B7-58DD1FFDFB12}" dt="2022-10-25T16:51:48.665" v="6510"/>
        <pc:sldMkLst>
          <pc:docMk/>
          <pc:sldMk cId="4021873758" sldId="2147477746"/>
        </pc:sldMkLst>
      </pc:sldChg>
      <pc:sldChg chg="modSp add mod ord">
        <pc:chgData name="Bob German" userId="19671429-1359-457f-bfc1-1be1ee65d4d9" providerId="ADAL" clId="{3ADA0282-1FBF-4573-99B7-58DD1FFDFB12}" dt="2022-10-25T17:44:18.154" v="7445" actId="20577"/>
        <pc:sldMkLst>
          <pc:docMk/>
          <pc:sldMk cId="788843754" sldId="2147477747"/>
        </pc:sldMkLst>
        <pc:spChg chg="mod">
          <ac:chgData name="Bob German" userId="19671429-1359-457f-bfc1-1be1ee65d4d9" providerId="ADAL" clId="{3ADA0282-1FBF-4573-99B7-58DD1FFDFB12}" dt="2022-10-25T17:44:18.154" v="7445" actId="20577"/>
          <ac:spMkLst>
            <pc:docMk/>
            <pc:sldMk cId="788843754" sldId="2147477747"/>
            <ac:spMk id="31" creationId="{F03A059A-3507-4389-8561-E59A0724E19E}"/>
          </ac:spMkLst>
        </pc:spChg>
      </pc:sldChg>
      <pc:sldChg chg="add ord modNotesTx">
        <pc:chgData name="Bob German" userId="19671429-1359-457f-bfc1-1be1ee65d4d9" providerId="ADAL" clId="{3ADA0282-1FBF-4573-99B7-58DD1FFDFB12}" dt="2022-10-25T17:43:56.425" v="7443" actId="20577"/>
        <pc:sldMkLst>
          <pc:docMk/>
          <pc:sldMk cId="767148889" sldId="2147477748"/>
        </pc:sldMkLst>
      </pc:sldChg>
      <pc:sldChg chg="modSp mod">
        <pc:chgData name="Bob German" userId="19671429-1359-457f-bfc1-1be1ee65d4d9" providerId="ADAL" clId="{3ADA0282-1FBF-4573-99B7-58DD1FFDFB12}" dt="2022-10-25T17:45:19.892" v="7459" actId="20577"/>
        <pc:sldMkLst>
          <pc:docMk/>
          <pc:sldMk cId="358301159" sldId="2147477749"/>
        </pc:sldMkLst>
        <pc:spChg chg="mod">
          <ac:chgData name="Bob German" userId="19671429-1359-457f-bfc1-1be1ee65d4d9" providerId="ADAL" clId="{3ADA0282-1FBF-4573-99B7-58DD1FFDFB12}" dt="2022-10-25T17:45:19.892" v="7459" actId="20577"/>
          <ac:spMkLst>
            <pc:docMk/>
            <pc:sldMk cId="358301159" sldId="2147477749"/>
            <ac:spMk id="31" creationId="{F03A059A-3507-4389-8561-E59A0724E19E}"/>
          </ac:spMkLst>
        </pc:spChg>
      </pc:sldChg>
      <pc:sldChg chg="modSp mod">
        <pc:chgData name="Bob German" userId="19671429-1359-457f-bfc1-1be1ee65d4d9" providerId="ADAL" clId="{3ADA0282-1FBF-4573-99B7-58DD1FFDFB12}" dt="2022-11-04T16:49:29.734" v="7613" actId="20577"/>
        <pc:sldMkLst>
          <pc:docMk/>
          <pc:sldMk cId="3105657615" sldId="2147477750"/>
        </pc:sldMkLst>
        <pc:spChg chg="mod">
          <ac:chgData name="Bob German" userId="19671429-1359-457f-bfc1-1be1ee65d4d9" providerId="ADAL" clId="{3ADA0282-1FBF-4573-99B7-58DD1FFDFB12}" dt="2022-11-04T16:49:29.734" v="7613" actId="20577"/>
          <ac:spMkLst>
            <pc:docMk/>
            <pc:sldMk cId="3105657615" sldId="2147477750"/>
            <ac:spMk id="3" creationId="{72B088FB-B452-A183-6528-D8E9E2A6C989}"/>
          </ac:spMkLst>
        </pc:spChg>
      </pc:sldChg>
      <pc:sldChg chg="modSp mod modNotesTx">
        <pc:chgData name="Bob German" userId="19671429-1359-457f-bfc1-1be1ee65d4d9" providerId="ADAL" clId="{3ADA0282-1FBF-4573-99B7-58DD1FFDFB12}" dt="2022-11-04T16:50:43.449" v="7648" actId="20577"/>
        <pc:sldMkLst>
          <pc:docMk/>
          <pc:sldMk cId="1568568518" sldId="2147477751"/>
        </pc:sldMkLst>
        <pc:spChg chg="mod">
          <ac:chgData name="Bob German" userId="19671429-1359-457f-bfc1-1be1ee65d4d9" providerId="ADAL" clId="{3ADA0282-1FBF-4573-99B7-58DD1FFDFB12}" dt="2022-11-04T16:50:43.449" v="7648" actId="20577"/>
          <ac:spMkLst>
            <pc:docMk/>
            <pc:sldMk cId="1568568518" sldId="2147477751"/>
            <ac:spMk id="3" creationId="{72B088FB-B452-A183-6528-D8E9E2A6C989}"/>
          </ac:spMkLst>
        </pc:spChg>
      </pc:sldChg>
      <pc:sldChg chg="modSp mod modNotesTx">
        <pc:chgData name="Bob German" userId="19671429-1359-457f-bfc1-1be1ee65d4d9" providerId="ADAL" clId="{3ADA0282-1FBF-4573-99B7-58DD1FFDFB12}" dt="2022-11-04T16:51:21.210" v="7678" actId="20577"/>
        <pc:sldMkLst>
          <pc:docMk/>
          <pc:sldMk cId="504692536" sldId="2147477752"/>
        </pc:sldMkLst>
        <pc:spChg chg="mod">
          <ac:chgData name="Bob German" userId="19671429-1359-457f-bfc1-1be1ee65d4d9" providerId="ADAL" clId="{3ADA0282-1FBF-4573-99B7-58DD1FFDFB12}" dt="2022-11-04T16:51:21.210" v="7678" actId="20577"/>
          <ac:spMkLst>
            <pc:docMk/>
            <pc:sldMk cId="504692536" sldId="2147477752"/>
            <ac:spMk id="3" creationId="{72B088FB-B452-A183-6528-D8E9E2A6C989}"/>
          </ac:spMkLst>
        </pc:spChg>
      </pc:sldChg>
      <pc:sldChg chg="add del setBg">
        <pc:chgData name="Bob German" userId="19671429-1359-457f-bfc1-1be1ee65d4d9" providerId="ADAL" clId="{3ADA0282-1FBF-4573-99B7-58DD1FFDFB12}" dt="2022-11-04T16:51:00.898" v="7650"/>
        <pc:sldMkLst>
          <pc:docMk/>
          <pc:sldMk cId="2456440808" sldId="2147477752"/>
        </pc:sldMkLst>
      </pc:sldChg>
    </pc:docChg>
  </pc:docChgLst>
  <pc:docChgLst>
    <pc:chgData name="Bob German" userId="19671429-1359-457f-bfc1-1be1ee65d4d9" providerId="ADAL" clId="{BE70AEFD-F734-4EF8-9695-A4F99B0E03DE}"/>
    <pc:docChg chg="delSld delSection modSection">
      <pc:chgData name="Bob German" userId="19671429-1359-457f-bfc1-1be1ee65d4d9" providerId="ADAL" clId="{BE70AEFD-F734-4EF8-9695-A4F99B0E03DE}" dt="2022-09-14T22:08:07.508" v="12" actId="18676"/>
      <pc:docMkLst>
        <pc:docMk/>
      </pc:docMkLst>
      <pc:sldChg chg="del">
        <pc:chgData name="Bob German" userId="19671429-1359-457f-bfc1-1be1ee65d4d9" providerId="ADAL" clId="{BE70AEFD-F734-4EF8-9695-A4F99B0E03DE}" dt="2022-09-14T22:08:07.508" v="12" actId="18676"/>
        <pc:sldMkLst>
          <pc:docMk/>
          <pc:sldMk cId="0" sldId="257"/>
        </pc:sldMkLst>
      </pc:sldChg>
      <pc:sldChg chg="del">
        <pc:chgData name="Bob German" userId="19671429-1359-457f-bfc1-1be1ee65d4d9" providerId="ADAL" clId="{BE70AEFD-F734-4EF8-9695-A4F99B0E03DE}" dt="2022-09-14T22:07:23.804" v="1" actId="18676"/>
        <pc:sldMkLst>
          <pc:docMk/>
          <pc:sldMk cId="0" sldId="258"/>
        </pc:sldMkLst>
      </pc:sldChg>
      <pc:sldChg chg="del">
        <pc:chgData name="Bob German" userId="19671429-1359-457f-bfc1-1be1ee65d4d9" providerId="ADAL" clId="{BE70AEFD-F734-4EF8-9695-A4F99B0E03DE}" dt="2022-09-14T22:08:01.276" v="10" actId="18676"/>
        <pc:sldMkLst>
          <pc:docMk/>
          <pc:sldMk cId="0" sldId="259"/>
        </pc:sldMkLst>
      </pc:sldChg>
      <pc:sldChg chg="del">
        <pc:chgData name="Bob German" userId="19671429-1359-457f-bfc1-1be1ee65d4d9" providerId="ADAL" clId="{BE70AEFD-F734-4EF8-9695-A4F99B0E03DE}" dt="2022-09-14T22:08:01.276" v="10" actId="18676"/>
        <pc:sldMkLst>
          <pc:docMk/>
          <pc:sldMk cId="0" sldId="260"/>
        </pc:sldMkLst>
      </pc:sldChg>
      <pc:sldChg chg="del">
        <pc:chgData name="Bob German" userId="19671429-1359-457f-bfc1-1be1ee65d4d9" providerId="ADAL" clId="{BE70AEFD-F734-4EF8-9695-A4F99B0E03DE}" dt="2022-09-14T22:08:07.508" v="12" actId="18676"/>
        <pc:sldMkLst>
          <pc:docMk/>
          <pc:sldMk cId="0" sldId="261"/>
        </pc:sldMkLst>
      </pc:sldChg>
      <pc:sldChg chg="del">
        <pc:chgData name="Bob German" userId="19671429-1359-457f-bfc1-1be1ee65d4d9" providerId="ADAL" clId="{BE70AEFD-F734-4EF8-9695-A4F99B0E03DE}" dt="2022-09-14T22:07:19.970" v="0" actId="18676"/>
        <pc:sldMkLst>
          <pc:docMk/>
          <pc:sldMk cId="1765580783" sldId="263"/>
        </pc:sldMkLst>
      </pc:sldChg>
      <pc:sldChg chg="del">
        <pc:chgData name="Bob German" userId="19671429-1359-457f-bfc1-1be1ee65d4d9" providerId="ADAL" clId="{BE70AEFD-F734-4EF8-9695-A4F99B0E03DE}" dt="2022-09-14T22:08:01.276" v="10" actId="18676"/>
        <pc:sldMkLst>
          <pc:docMk/>
          <pc:sldMk cId="0" sldId="264"/>
        </pc:sldMkLst>
      </pc:sldChg>
      <pc:sldChg chg="del">
        <pc:chgData name="Bob German" userId="19671429-1359-457f-bfc1-1be1ee65d4d9" providerId="ADAL" clId="{BE70AEFD-F734-4EF8-9695-A4F99B0E03DE}" dt="2022-09-14T22:07:35.768" v="3" actId="18676"/>
        <pc:sldMkLst>
          <pc:docMk/>
          <pc:sldMk cId="240190297" sldId="3386"/>
        </pc:sldMkLst>
      </pc:sldChg>
      <pc:sldChg chg="del">
        <pc:chgData name="Bob German" userId="19671429-1359-457f-bfc1-1be1ee65d4d9" providerId="ADAL" clId="{BE70AEFD-F734-4EF8-9695-A4F99B0E03DE}" dt="2022-09-14T22:07:35.768" v="3" actId="18676"/>
        <pc:sldMkLst>
          <pc:docMk/>
          <pc:sldMk cId="3405751858" sldId="3387"/>
        </pc:sldMkLst>
      </pc:sldChg>
      <pc:sldChg chg="del">
        <pc:chgData name="Bob German" userId="19671429-1359-457f-bfc1-1be1ee65d4d9" providerId="ADAL" clId="{BE70AEFD-F734-4EF8-9695-A4F99B0E03DE}" dt="2022-09-14T22:07:35.768" v="3" actId="18676"/>
        <pc:sldMkLst>
          <pc:docMk/>
          <pc:sldMk cId="3517868032" sldId="3389"/>
        </pc:sldMkLst>
      </pc:sldChg>
      <pc:sldChg chg="del">
        <pc:chgData name="Bob German" userId="19671429-1359-457f-bfc1-1be1ee65d4d9" providerId="ADAL" clId="{BE70AEFD-F734-4EF8-9695-A4F99B0E03DE}" dt="2022-09-14T22:07:35.768" v="3" actId="18676"/>
        <pc:sldMkLst>
          <pc:docMk/>
          <pc:sldMk cId="4123378245" sldId="3390"/>
        </pc:sldMkLst>
      </pc:sldChg>
      <pc:sldChg chg="del">
        <pc:chgData name="Bob German" userId="19671429-1359-457f-bfc1-1be1ee65d4d9" providerId="ADAL" clId="{BE70AEFD-F734-4EF8-9695-A4F99B0E03DE}" dt="2022-09-14T22:08:07.508" v="12" actId="18676"/>
        <pc:sldMkLst>
          <pc:docMk/>
          <pc:sldMk cId="186397203" sldId="3405"/>
        </pc:sldMkLst>
      </pc:sldChg>
      <pc:sldChg chg="del">
        <pc:chgData name="Bob German" userId="19671429-1359-457f-bfc1-1be1ee65d4d9" providerId="ADAL" clId="{BE70AEFD-F734-4EF8-9695-A4F99B0E03DE}" dt="2022-09-14T22:08:07.508" v="12" actId="18676"/>
        <pc:sldMkLst>
          <pc:docMk/>
          <pc:sldMk cId="3837538076" sldId="3417"/>
        </pc:sldMkLst>
      </pc:sldChg>
      <pc:sldChg chg="del">
        <pc:chgData name="Bob German" userId="19671429-1359-457f-bfc1-1be1ee65d4d9" providerId="ADAL" clId="{BE70AEFD-F734-4EF8-9695-A4F99B0E03DE}" dt="2022-09-14T22:07:19.970" v="0" actId="18676"/>
        <pc:sldMkLst>
          <pc:docMk/>
          <pc:sldMk cId="1523566410" sldId="3420"/>
        </pc:sldMkLst>
      </pc:sldChg>
      <pc:sldChg chg="del">
        <pc:chgData name="Bob German" userId="19671429-1359-457f-bfc1-1be1ee65d4d9" providerId="ADAL" clId="{BE70AEFD-F734-4EF8-9695-A4F99B0E03DE}" dt="2022-09-14T22:07:19.970" v="0" actId="18676"/>
        <pc:sldMkLst>
          <pc:docMk/>
          <pc:sldMk cId="1267400612" sldId="3421"/>
        </pc:sldMkLst>
      </pc:sldChg>
      <pc:sldChg chg="del">
        <pc:chgData name="Bob German" userId="19671429-1359-457f-bfc1-1be1ee65d4d9" providerId="ADAL" clId="{BE70AEFD-F734-4EF8-9695-A4F99B0E03DE}" dt="2022-09-14T22:07:19.970" v="0" actId="18676"/>
        <pc:sldMkLst>
          <pc:docMk/>
          <pc:sldMk cId="1789468204" sldId="3422"/>
        </pc:sldMkLst>
      </pc:sldChg>
      <pc:sldChg chg="del">
        <pc:chgData name="Bob German" userId="19671429-1359-457f-bfc1-1be1ee65d4d9" providerId="ADAL" clId="{BE70AEFD-F734-4EF8-9695-A4F99B0E03DE}" dt="2022-09-14T22:07:19.970" v="0" actId="18676"/>
        <pc:sldMkLst>
          <pc:docMk/>
          <pc:sldMk cId="1421812549" sldId="3427"/>
        </pc:sldMkLst>
      </pc:sldChg>
      <pc:sldChg chg="del">
        <pc:chgData name="Bob German" userId="19671429-1359-457f-bfc1-1be1ee65d4d9" providerId="ADAL" clId="{BE70AEFD-F734-4EF8-9695-A4F99B0E03DE}" dt="2022-09-14T22:07:31.869" v="2" actId="18676"/>
        <pc:sldMkLst>
          <pc:docMk/>
          <pc:sldMk cId="2052492622" sldId="3435"/>
        </pc:sldMkLst>
      </pc:sldChg>
      <pc:sldChg chg="del">
        <pc:chgData name="Bob German" userId="19671429-1359-457f-bfc1-1be1ee65d4d9" providerId="ADAL" clId="{BE70AEFD-F734-4EF8-9695-A4F99B0E03DE}" dt="2022-09-14T22:07:35.768" v="3" actId="18676"/>
        <pc:sldMkLst>
          <pc:docMk/>
          <pc:sldMk cId="1499675187" sldId="3436"/>
        </pc:sldMkLst>
      </pc:sldChg>
      <pc:sldChg chg="del">
        <pc:chgData name="Bob German" userId="19671429-1359-457f-bfc1-1be1ee65d4d9" providerId="ADAL" clId="{BE70AEFD-F734-4EF8-9695-A4F99B0E03DE}" dt="2022-09-14T22:07:31.869" v="2" actId="18676"/>
        <pc:sldMkLst>
          <pc:docMk/>
          <pc:sldMk cId="3562976106" sldId="3441"/>
        </pc:sldMkLst>
      </pc:sldChg>
      <pc:sldChg chg="del">
        <pc:chgData name="Bob German" userId="19671429-1359-457f-bfc1-1be1ee65d4d9" providerId="ADAL" clId="{BE70AEFD-F734-4EF8-9695-A4F99B0E03DE}" dt="2022-09-14T22:07:35.768" v="3" actId="18676"/>
        <pc:sldMkLst>
          <pc:docMk/>
          <pc:sldMk cId="1057803387" sldId="3442"/>
        </pc:sldMkLst>
      </pc:sldChg>
      <pc:sldChg chg="del">
        <pc:chgData name="Bob German" userId="19671429-1359-457f-bfc1-1be1ee65d4d9" providerId="ADAL" clId="{BE70AEFD-F734-4EF8-9695-A4F99B0E03DE}" dt="2022-09-14T22:07:38.621" v="4" actId="18676"/>
        <pc:sldMkLst>
          <pc:docMk/>
          <pc:sldMk cId="1476996580" sldId="3443"/>
        </pc:sldMkLst>
      </pc:sldChg>
      <pc:sldChg chg="del">
        <pc:chgData name="Bob German" userId="19671429-1359-457f-bfc1-1be1ee65d4d9" providerId="ADAL" clId="{BE70AEFD-F734-4EF8-9695-A4F99B0E03DE}" dt="2022-09-14T22:07:38.621" v="4" actId="18676"/>
        <pc:sldMkLst>
          <pc:docMk/>
          <pc:sldMk cId="1381434521" sldId="3444"/>
        </pc:sldMkLst>
      </pc:sldChg>
      <pc:sldChg chg="del">
        <pc:chgData name="Bob German" userId="19671429-1359-457f-bfc1-1be1ee65d4d9" providerId="ADAL" clId="{BE70AEFD-F734-4EF8-9695-A4F99B0E03DE}" dt="2022-09-14T22:07:41.341" v="5" actId="18676"/>
        <pc:sldMkLst>
          <pc:docMk/>
          <pc:sldMk cId="1689541698" sldId="3445"/>
        </pc:sldMkLst>
      </pc:sldChg>
      <pc:sldChg chg="del">
        <pc:chgData name="Bob German" userId="19671429-1359-457f-bfc1-1be1ee65d4d9" providerId="ADAL" clId="{BE70AEFD-F734-4EF8-9695-A4F99B0E03DE}" dt="2022-09-14T22:07:57.252" v="9" actId="18676"/>
        <pc:sldMkLst>
          <pc:docMk/>
          <pc:sldMk cId="4043227365" sldId="3446"/>
        </pc:sldMkLst>
      </pc:sldChg>
      <pc:sldChg chg="del">
        <pc:chgData name="Bob German" userId="19671429-1359-457f-bfc1-1be1ee65d4d9" providerId="ADAL" clId="{BE70AEFD-F734-4EF8-9695-A4F99B0E03DE}" dt="2022-09-14T22:08:01.276" v="10" actId="18676"/>
        <pc:sldMkLst>
          <pc:docMk/>
          <pc:sldMk cId="2070449981" sldId="3447"/>
        </pc:sldMkLst>
      </pc:sldChg>
      <pc:sldChg chg="del">
        <pc:chgData name="Bob German" userId="19671429-1359-457f-bfc1-1be1ee65d4d9" providerId="ADAL" clId="{BE70AEFD-F734-4EF8-9695-A4F99B0E03DE}" dt="2022-09-14T22:08:01.276" v="10" actId="18676"/>
        <pc:sldMkLst>
          <pc:docMk/>
          <pc:sldMk cId="3594400662" sldId="3448"/>
        </pc:sldMkLst>
      </pc:sldChg>
      <pc:sldChg chg="del">
        <pc:chgData name="Bob German" userId="19671429-1359-457f-bfc1-1be1ee65d4d9" providerId="ADAL" clId="{BE70AEFD-F734-4EF8-9695-A4F99B0E03DE}" dt="2022-09-14T22:08:04.255" v="11" actId="18676"/>
        <pc:sldMkLst>
          <pc:docMk/>
          <pc:sldMk cId="281785456" sldId="3449"/>
        </pc:sldMkLst>
      </pc:sldChg>
      <pc:sldChg chg="del">
        <pc:chgData name="Bob German" userId="19671429-1359-457f-bfc1-1be1ee65d4d9" providerId="ADAL" clId="{BE70AEFD-F734-4EF8-9695-A4F99B0E03DE}" dt="2022-09-14T22:07:38.621" v="4" actId="18676"/>
        <pc:sldMkLst>
          <pc:docMk/>
          <pc:sldMk cId="554901135" sldId="3450"/>
        </pc:sldMkLst>
      </pc:sldChg>
      <pc:sldChg chg="del">
        <pc:chgData name="Bob German" userId="19671429-1359-457f-bfc1-1be1ee65d4d9" providerId="ADAL" clId="{BE70AEFD-F734-4EF8-9695-A4F99B0E03DE}" dt="2022-09-14T22:07:23.804" v="1" actId="18676"/>
        <pc:sldMkLst>
          <pc:docMk/>
          <pc:sldMk cId="4170299538" sldId="3460"/>
        </pc:sldMkLst>
      </pc:sldChg>
      <pc:sldChg chg="del">
        <pc:chgData name="Bob German" userId="19671429-1359-457f-bfc1-1be1ee65d4d9" providerId="ADAL" clId="{BE70AEFD-F734-4EF8-9695-A4F99B0E03DE}" dt="2022-09-14T22:07:31.869" v="2" actId="18676"/>
        <pc:sldMkLst>
          <pc:docMk/>
          <pc:sldMk cId="405401018" sldId="3466"/>
        </pc:sldMkLst>
      </pc:sldChg>
      <pc:sldChg chg="del">
        <pc:chgData name="Bob German" userId="19671429-1359-457f-bfc1-1be1ee65d4d9" providerId="ADAL" clId="{BE70AEFD-F734-4EF8-9695-A4F99B0E03DE}" dt="2022-09-14T22:07:31.869" v="2" actId="18676"/>
        <pc:sldMkLst>
          <pc:docMk/>
          <pc:sldMk cId="2683136149" sldId="3468"/>
        </pc:sldMkLst>
      </pc:sldChg>
      <pc:sldChg chg="del">
        <pc:chgData name="Bob German" userId="19671429-1359-457f-bfc1-1be1ee65d4d9" providerId="ADAL" clId="{BE70AEFD-F734-4EF8-9695-A4F99B0E03DE}" dt="2022-09-14T22:07:35.768" v="3" actId="18676"/>
        <pc:sldMkLst>
          <pc:docMk/>
          <pc:sldMk cId="1863045979" sldId="3469"/>
        </pc:sldMkLst>
      </pc:sldChg>
      <pc:sldChg chg="del">
        <pc:chgData name="Bob German" userId="19671429-1359-457f-bfc1-1be1ee65d4d9" providerId="ADAL" clId="{BE70AEFD-F734-4EF8-9695-A4F99B0E03DE}" dt="2022-09-14T22:07:38.621" v="4" actId="18676"/>
        <pc:sldMkLst>
          <pc:docMk/>
          <pc:sldMk cId="1832373386" sldId="3470"/>
        </pc:sldMkLst>
      </pc:sldChg>
      <pc:sldChg chg="del">
        <pc:chgData name="Bob German" userId="19671429-1359-457f-bfc1-1be1ee65d4d9" providerId="ADAL" clId="{BE70AEFD-F734-4EF8-9695-A4F99B0E03DE}" dt="2022-09-14T22:07:57.252" v="9" actId="18676"/>
        <pc:sldMkLst>
          <pc:docMk/>
          <pc:sldMk cId="1408648752" sldId="3471"/>
        </pc:sldMkLst>
      </pc:sldChg>
      <pc:sldChg chg="del">
        <pc:chgData name="Bob German" userId="19671429-1359-457f-bfc1-1be1ee65d4d9" providerId="ADAL" clId="{BE70AEFD-F734-4EF8-9695-A4F99B0E03DE}" dt="2022-09-14T22:08:01.276" v="10" actId="18676"/>
        <pc:sldMkLst>
          <pc:docMk/>
          <pc:sldMk cId="3941335579" sldId="3472"/>
        </pc:sldMkLst>
      </pc:sldChg>
      <pc:sldChg chg="del">
        <pc:chgData name="Bob German" userId="19671429-1359-457f-bfc1-1be1ee65d4d9" providerId="ADAL" clId="{BE70AEFD-F734-4EF8-9695-A4F99B0E03DE}" dt="2022-09-14T22:07:57.252" v="9" actId="18676"/>
        <pc:sldMkLst>
          <pc:docMk/>
          <pc:sldMk cId="2026128872" sldId="3473"/>
        </pc:sldMkLst>
      </pc:sldChg>
      <pc:sldChg chg="del">
        <pc:chgData name="Bob German" userId="19671429-1359-457f-bfc1-1be1ee65d4d9" providerId="ADAL" clId="{BE70AEFD-F734-4EF8-9695-A4F99B0E03DE}" dt="2022-09-14T22:07:31.869" v="2" actId="18676"/>
        <pc:sldMkLst>
          <pc:docMk/>
          <pc:sldMk cId="1543407207" sldId="3474"/>
        </pc:sldMkLst>
      </pc:sldChg>
      <pc:sldChg chg="del">
        <pc:chgData name="Bob German" userId="19671429-1359-457f-bfc1-1be1ee65d4d9" providerId="ADAL" clId="{BE70AEFD-F734-4EF8-9695-A4F99B0E03DE}" dt="2022-09-14T22:07:35.768" v="3" actId="18676"/>
        <pc:sldMkLst>
          <pc:docMk/>
          <pc:sldMk cId="3576019376" sldId="3475"/>
        </pc:sldMkLst>
      </pc:sldChg>
      <pc:sldChg chg="del">
        <pc:chgData name="Bob German" userId="19671429-1359-457f-bfc1-1be1ee65d4d9" providerId="ADAL" clId="{BE70AEFD-F734-4EF8-9695-A4F99B0E03DE}" dt="2022-09-14T22:07:38.621" v="4" actId="18676"/>
        <pc:sldMkLst>
          <pc:docMk/>
          <pc:sldMk cId="3952484212" sldId="3476"/>
        </pc:sldMkLst>
      </pc:sldChg>
      <pc:sldChg chg="del">
        <pc:chgData name="Bob German" userId="19671429-1359-457f-bfc1-1be1ee65d4d9" providerId="ADAL" clId="{BE70AEFD-F734-4EF8-9695-A4F99B0E03DE}" dt="2022-09-14T22:07:57.252" v="9" actId="18676"/>
        <pc:sldMkLst>
          <pc:docMk/>
          <pc:sldMk cId="2998308282" sldId="3477"/>
        </pc:sldMkLst>
      </pc:sldChg>
      <pc:sldChg chg="del">
        <pc:chgData name="Bob German" userId="19671429-1359-457f-bfc1-1be1ee65d4d9" providerId="ADAL" clId="{BE70AEFD-F734-4EF8-9695-A4F99B0E03DE}" dt="2022-09-14T22:08:01.276" v="10" actId="18676"/>
        <pc:sldMkLst>
          <pc:docMk/>
          <pc:sldMk cId="988585734" sldId="3478"/>
        </pc:sldMkLst>
      </pc:sldChg>
      <pc:sldChg chg="del">
        <pc:chgData name="Bob German" userId="19671429-1359-457f-bfc1-1be1ee65d4d9" providerId="ADAL" clId="{BE70AEFD-F734-4EF8-9695-A4F99B0E03DE}" dt="2022-09-14T22:08:01.276" v="10" actId="18676"/>
        <pc:sldMkLst>
          <pc:docMk/>
          <pc:sldMk cId="3465863823" sldId="3479"/>
        </pc:sldMkLst>
      </pc:sldChg>
      <pc:sldChg chg="del">
        <pc:chgData name="Bob German" userId="19671429-1359-457f-bfc1-1be1ee65d4d9" providerId="ADAL" clId="{BE70AEFD-F734-4EF8-9695-A4F99B0E03DE}" dt="2022-09-14T22:07:41.341" v="5" actId="18676"/>
        <pc:sldMkLst>
          <pc:docMk/>
          <pc:sldMk cId="1350369261" sldId="3480"/>
        </pc:sldMkLst>
      </pc:sldChg>
      <pc:sldChg chg="del">
        <pc:chgData name="Bob German" userId="19671429-1359-457f-bfc1-1be1ee65d4d9" providerId="ADAL" clId="{BE70AEFD-F734-4EF8-9695-A4F99B0E03DE}" dt="2022-09-14T22:07:43.566" v="6" actId="18676"/>
        <pc:sldMkLst>
          <pc:docMk/>
          <pc:sldMk cId="2296895526" sldId="3481"/>
        </pc:sldMkLst>
      </pc:sldChg>
      <pc:sldChg chg="del">
        <pc:chgData name="Bob German" userId="19671429-1359-457f-bfc1-1be1ee65d4d9" providerId="ADAL" clId="{BE70AEFD-F734-4EF8-9695-A4F99B0E03DE}" dt="2022-09-14T22:07:46.182" v="7" actId="18676"/>
        <pc:sldMkLst>
          <pc:docMk/>
          <pc:sldMk cId="1825230357" sldId="3482"/>
        </pc:sldMkLst>
      </pc:sldChg>
      <pc:sldChg chg="del">
        <pc:chgData name="Bob German" userId="19671429-1359-457f-bfc1-1be1ee65d4d9" providerId="ADAL" clId="{BE70AEFD-F734-4EF8-9695-A4F99B0E03DE}" dt="2022-09-14T22:07:54.837" v="8" actId="18676"/>
        <pc:sldMkLst>
          <pc:docMk/>
          <pc:sldMk cId="2570402132" sldId="3483"/>
        </pc:sldMkLst>
      </pc:sldChg>
      <pc:sldChg chg="del">
        <pc:chgData name="Bob German" userId="19671429-1359-457f-bfc1-1be1ee65d4d9" providerId="ADAL" clId="{BE70AEFD-F734-4EF8-9695-A4F99B0E03DE}" dt="2022-09-14T22:08:01.276" v="10" actId="18676"/>
        <pc:sldMkLst>
          <pc:docMk/>
          <pc:sldMk cId="0" sldId="3484"/>
        </pc:sldMkLst>
      </pc:sldChg>
      <pc:sldChg chg="del">
        <pc:chgData name="Bob German" userId="19671429-1359-457f-bfc1-1be1ee65d4d9" providerId="ADAL" clId="{BE70AEFD-F734-4EF8-9695-A4F99B0E03DE}" dt="2022-09-14T22:08:01.276" v="10" actId="18676"/>
        <pc:sldMkLst>
          <pc:docMk/>
          <pc:sldMk cId="3504714326" sldId="3485"/>
        </pc:sldMkLst>
      </pc:sldChg>
      <pc:sldChg chg="del">
        <pc:chgData name="Bob German" userId="19671429-1359-457f-bfc1-1be1ee65d4d9" providerId="ADAL" clId="{BE70AEFD-F734-4EF8-9695-A4F99B0E03DE}" dt="2022-09-14T22:08:01.276" v="10" actId="18676"/>
        <pc:sldMkLst>
          <pc:docMk/>
          <pc:sldMk cId="1545831673" sldId="3486"/>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75.svg"/></Relationships>
</file>

<file path=ppt/diagrams/_rels/data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6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7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dgm:spPr/>
      <dgm:t>
        <a:bodyPr/>
        <a:lstStyle/>
        <a:p>
          <a:r>
            <a:rPr lang="en-US"/>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dgm:spPr/>
      <dgm:t>
        <a:bodyPr/>
        <a:lstStyle/>
        <a:p>
          <a:r>
            <a:rPr lang="en-US"/>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dgm:spPr/>
      <dgm:t>
        <a:bodyPr/>
        <a:lstStyle/>
        <a:p>
          <a:r>
            <a:rPr lang="en-US"/>
            <a:t>Add look and feel</a:t>
          </a:r>
        </a:p>
      </dgm:t>
    </dgm:pt>
    <dgm:pt modelId="{7A94B741-C6A6-4C8F-8349-2B30C09B823C}" type="parTrans" cxnId="{1D93BA2E-57DE-428B-99AA-54B4239CEE08}">
      <dgm:prSet/>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F584FDE4-16E0-4B0C-B8D0-D48548090984}">
      <dgm:prSet phldrT="[Text]"/>
      <dgm:spPr/>
      <dgm:t>
        <a:bodyPr/>
        <a:lstStyle/>
        <a:p>
          <a:pPr rtl="0"/>
          <a:r>
            <a:rPr lang="en-US" b="1" dirty="0">
              <a:latin typeface="Calibri Light" panose="020F0302020204030204"/>
            </a:rPr>
            <a:t>Core Lab</a:t>
          </a:r>
          <a:br>
            <a:rPr lang="en-US" b="1" dirty="0">
              <a:latin typeface="Calibri Light" panose="020F0302020204030204"/>
            </a:rPr>
          </a:br>
          <a:r>
            <a:rPr lang="en-US" b="1" dirty="0">
              <a:latin typeface="Calibri Light" panose="020F0302020204030204"/>
            </a:rPr>
            <a:t>(path B)</a:t>
          </a:r>
          <a:endParaRPr lang="en-US" b="1" dirty="0"/>
        </a:p>
      </dgm:t>
    </dgm:pt>
    <dgm:pt modelId="{A6C1A010-2A37-46E2-8857-0ABA6C256445}" type="parTrans" cxnId="{4620137D-93FD-44FA-BB3F-88B04CCC04D5}">
      <dgm:prSet/>
      <dgm:spPr/>
      <dgm:t>
        <a:bodyPr/>
        <a:lstStyle/>
        <a:p>
          <a:endParaRPr lang="en-US"/>
        </a:p>
      </dgm:t>
    </dgm:pt>
    <dgm:pt modelId="{426DD070-C471-4CE6-B908-0772B7FD5280}" type="sibTrans" cxnId="{4620137D-93FD-44FA-BB3F-88B04CCC04D5}">
      <dgm:prSet/>
      <dgm:spPr/>
      <dgm:t>
        <a:bodyPr/>
        <a:lstStyle/>
        <a:p>
          <a:endParaRPr lang="en-US"/>
        </a:p>
      </dgm:t>
    </dgm:pt>
    <dgm:pt modelId="{BF76E8A4-2FB8-4EE5-8DF2-B2803E111F56}">
      <dgm:prSet phldrT="[Text]"/>
      <dgm:spPr/>
      <dgm:t>
        <a:bodyPr/>
        <a:lstStyle/>
        <a:p>
          <a:r>
            <a:rPr lang="en-US"/>
            <a:t>App setup</a:t>
          </a:r>
        </a:p>
      </dgm:t>
    </dgm:pt>
    <dgm:pt modelId="{FA3ED1DF-1682-4433-B886-69963398A69B}" type="parTrans" cxnId="{0A8FBF2E-8010-4955-AF4B-5384C95E7D8E}">
      <dgm:prSet/>
      <dgm:spPr/>
      <dgm:t>
        <a:bodyPr/>
        <a:lstStyle/>
        <a:p>
          <a:endParaRPr lang="en-US"/>
        </a:p>
      </dgm:t>
    </dgm:pt>
    <dgm:pt modelId="{D4AE5FF8-2DC1-4165-9595-72A066B57BE6}" type="sibTrans" cxnId="{0A8FBF2E-8010-4955-AF4B-5384C95E7D8E}">
      <dgm:prSet/>
      <dgm:spPr/>
      <dgm:t>
        <a:bodyPr/>
        <a:lstStyle/>
        <a:p>
          <a:endParaRPr lang="en-US"/>
        </a:p>
      </dgm:t>
    </dgm:pt>
    <dgm:pt modelId="{2D8A3DED-C211-44A5-A370-6A4204D55D97}">
      <dgm:prSet phldrT="[Text]"/>
      <dgm:spPr/>
      <dgm:t>
        <a:bodyPr/>
        <a:lstStyle/>
        <a:p>
          <a:r>
            <a:rPr lang="en-US"/>
            <a:t>Add tab with SSO</a:t>
          </a:r>
        </a:p>
      </dgm:t>
    </dgm:pt>
    <dgm:pt modelId="{50B845F2-1BF3-4CA6-A7F7-1EC3EE492A29}" type="parTrans" cxnId="{D84E538D-42D3-4131-A65C-FC26F40D0EFC}">
      <dgm:prSet/>
      <dgm:spPr/>
      <dgm:t>
        <a:bodyPr/>
        <a:lstStyle/>
        <a:p>
          <a:endParaRPr lang="en-US"/>
        </a:p>
      </dgm:t>
    </dgm:pt>
    <dgm:pt modelId="{B2221615-C69E-4BD0-AC4D-9C811E5A9AC0}" type="sibTrans" cxnId="{D84E538D-42D3-4131-A65C-FC26F40D0EFC}">
      <dgm:prSet/>
      <dgm:spPr/>
      <dgm:t>
        <a:bodyPr/>
        <a:lstStyle/>
        <a:p>
          <a:endParaRPr lang="en-US"/>
        </a:p>
      </dgm:t>
    </dgm:pt>
    <dgm:pt modelId="{E702D9FB-069C-4441-85FC-4A3E6D5285C4}">
      <dgm:prSet phldrT="[Text]"/>
      <dgm:spPr/>
      <dgm:t>
        <a:bodyPr/>
        <a:lstStyle/>
        <a:p>
          <a:r>
            <a:rPr lang="en-US"/>
            <a:t>Add look and feel</a:t>
          </a:r>
        </a:p>
      </dgm:t>
    </dgm:pt>
    <dgm:pt modelId="{F90709D0-3470-4DAE-9655-C19EA7BE98F4}" type="parTrans" cxnId="{30607C48-CA6B-46F4-BDAB-A51A50D30CEE}">
      <dgm:prSet/>
      <dgm:spPr/>
      <dgm:t>
        <a:bodyPr/>
        <a:lstStyle/>
        <a:p>
          <a:endParaRPr lang="en-US"/>
        </a:p>
      </dgm:t>
    </dgm:pt>
    <dgm:pt modelId="{A95B328D-2749-4757-97A8-8CFC8F2A89E0}" type="sibTrans" cxnId="{30607C48-CA6B-46F4-BDAB-A51A50D30CEE}">
      <dgm:prSet/>
      <dgm:spPr/>
      <dgm:t>
        <a:bodyPr/>
        <a:lstStyle/>
        <a:p>
          <a:endParaRPr lang="en-US"/>
        </a:p>
      </dgm:t>
    </dgm:pt>
    <dgm:pt modelId="{64822F87-9116-4594-B832-C683546AC7EE}">
      <dgm:prSet phldrT="[Text]"/>
      <dgm:spPr/>
      <dgm:t>
        <a:bodyPr/>
        <a:lstStyle/>
        <a:p>
          <a:r>
            <a:rPr lang="en-US"/>
            <a:t>App setup no AAD</a:t>
          </a:r>
        </a:p>
      </dgm:t>
    </dgm:pt>
    <dgm:pt modelId="{1BB7FB77-77E2-486E-B1AD-38033788B742}" type="parTrans" cxnId="{26301FB4-7628-4BF6-ADD0-8DEFFAC9C8E5}">
      <dgm:prSet/>
      <dgm:spPr/>
      <dgm:t>
        <a:bodyPr/>
        <a:lstStyle/>
        <a:p>
          <a:endParaRPr lang="en-US"/>
        </a:p>
      </dgm:t>
    </dgm:pt>
    <dgm:pt modelId="{37171B54-D52E-4BC9-9F7A-3F420653426A}" type="sibTrans" cxnId="{26301FB4-7628-4BF6-ADD0-8DEFFAC9C8E5}">
      <dgm:prSet/>
      <dgm:spPr/>
      <dgm:t>
        <a:bodyPr/>
        <a:lstStyle/>
        <a:p>
          <a:endParaRPr lang="en-US"/>
        </a:p>
      </dgm:t>
    </dgm:pt>
    <dgm:pt modelId="{31F53515-65B5-48AA-87EB-2D8636542B23}" type="pres">
      <dgm:prSet presAssocID="{4EF7D40E-0CEE-40E2-9B3F-295295727D61}" presName="diagram" presStyleCnt="0">
        <dgm:presLayoutVars>
          <dgm:chPref val="1"/>
          <dgm:dir/>
          <dgm:animOne val="branch"/>
          <dgm:animLvl val="lvl"/>
          <dgm:resizeHandles/>
        </dgm:presLayoutVars>
      </dgm:prSet>
      <dgm:spPr/>
    </dgm:pt>
    <dgm:pt modelId="{FBC17599-6C44-4C42-88AD-533DB49DDCFA}" type="pres">
      <dgm:prSet presAssocID="{F584FDE4-16E0-4B0C-B8D0-D48548090984}" presName="root" presStyleCnt="0"/>
      <dgm:spPr/>
    </dgm:pt>
    <dgm:pt modelId="{C0BEBEEB-496B-465B-8157-B83D581FDDB9}" type="pres">
      <dgm:prSet presAssocID="{F584FDE4-16E0-4B0C-B8D0-D48548090984}" presName="rootComposite" presStyleCnt="0"/>
      <dgm:spPr/>
    </dgm:pt>
    <dgm:pt modelId="{538A2852-A99F-470B-997D-7C15C1061CC0}" type="pres">
      <dgm:prSet presAssocID="{F584FDE4-16E0-4B0C-B8D0-D48548090984}" presName="rootText" presStyleLbl="node1" presStyleIdx="0" presStyleCnt="1"/>
      <dgm:spPr/>
    </dgm:pt>
    <dgm:pt modelId="{1E050AB4-C163-4FE1-A07C-D728E4273C2E}" type="pres">
      <dgm:prSet presAssocID="{F584FDE4-16E0-4B0C-B8D0-D48548090984}" presName="rootConnector" presStyleLbl="node1" presStyleIdx="0" presStyleCnt="1"/>
      <dgm:spPr/>
    </dgm:pt>
    <dgm:pt modelId="{5CE3CA21-2790-4942-9AB2-38AE20FD6C99}" type="pres">
      <dgm:prSet presAssocID="{F584FDE4-16E0-4B0C-B8D0-D48548090984}" presName="childShape" presStyleCnt="0"/>
      <dgm:spPr/>
    </dgm:pt>
    <dgm:pt modelId="{7BA19281-BC5B-4C63-A054-A30467B99D59}" type="pres">
      <dgm:prSet presAssocID="{FA3ED1DF-1682-4433-B886-69963398A69B}" presName="Name13" presStyleLbl="parChTrans1D2" presStyleIdx="0" presStyleCnt="4"/>
      <dgm:spPr/>
    </dgm:pt>
    <dgm:pt modelId="{4439AA76-534C-4ECB-A8AE-36F1B63F5D57}" type="pres">
      <dgm:prSet presAssocID="{BF76E8A4-2FB8-4EE5-8DF2-B2803E111F56}" presName="childText" presStyleLbl="bgAcc1" presStyleIdx="0" presStyleCnt="4">
        <dgm:presLayoutVars>
          <dgm:bulletEnabled val="1"/>
        </dgm:presLayoutVars>
      </dgm:prSet>
      <dgm:spPr/>
    </dgm:pt>
    <dgm:pt modelId="{430028D1-82A8-4EA0-A915-2A729FA6B21D}" type="pres">
      <dgm:prSet presAssocID="{1BB7FB77-77E2-486E-B1AD-38033788B742}" presName="Name13" presStyleLbl="parChTrans1D2" presStyleIdx="1" presStyleCnt="4"/>
      <dgm:spPr/>
    </dgm:pt>
    <dgm:pt modelId="{7F4462D9-3A63-4EA4-9DA9-D70DCDC94979}" type="pres">
      <dgm:prSet presAssocID="{64822F87-9116-4594-B832-C683546AC7EE}" presName="childText" presStyleLbl="bgAcc1" presStyleIdx="1" presStyleCnt="4">
        <dgm:presLayoutVars>
          <dgm:bulletEnabled val="1"/>
        </dgm:presLayoutVars>
      </dgm:prSet>
      <dgm:spPr/>
    </dgm:pt>
    <dgm:pt modelId="{51022A14-39FE-4933-B1A9-5DC987D30FF2}" type="pres">
      <dgm:prSet presAssocID="{50B845F2-1BF3-4CA6-A7F7-1EC3EE492A29}" presName="Name13" presStyleLbl="parChTrans1D2" presStyleIdx="2" presStyleCnt="4"/>
      <dgm:spPr/>
    </dgm:pt>
    <dgm:pt modelId="{336790C2-E9A9-4733-8517-39B8A5750C00}" type="pres">
      <dgm:prSet presAssocID="{2D8A3DED-C211-44A5-A370-6A4204D55D97}" presName="childText" presStyleLbl="bgAcc1" presStyleIdx="2" presStyleCnt="4">
        <dgm:presLayoutVars>
          <dgm:bulletEnabled val="1"/>
        </dgm:presLayoutVars>
      </dgm:prSet>
      <dgm:spPr/>
    </dgm:pt>
    <dgm:pt modelId="{138CD7B5-3FF5-43A5-8B6B-5091E78430D4}" type="pres">
      <dgm:prSet presAssocID="{F90709D0-3470-4DAE-9655-C19EA7BE98F4}" presName="Name13" presStyleLbl="parChTrans1D2" presStyleIdx="3" presStyleCnt="4"/>
      <dgm:spPr/>
    </dgm:pt>
    <dgm:pt modelId="{F63E1DE5-49E7-4F45-B799-2CF765E587D1}" type="pres">
      <dgm:prSet presAssocID="{E702D9FB-069C-4441-85FC-4A3E6D5285C4}" presName="childText" presStyleLbl="bgAcc1" presStyleIdx="3" presStyleCnt="4">
        <dgm:presLayoutVars>
          <dgm:bulletEnabled val="1"/>
        </dgm:presLayoutVars>
      </dgm:prSet>
      <dgm:spPr/>
    </dgm:pt>
  </dgm:ptLst>
  <dgm:cxnLst>
    <dgm:cxn modelId="{83034004-FE22-4843-A28B-D8BDC8C509BD}" type="presOf" srcId="{50B845F2-1BF3-4CA6-A7F7-1EC3EE492A29}" destId="{51022A14-39FE-4933-B1A9-5DC987D30FF2}" srcOrd="0" destOrd="0" presId="urn:microsoft.com/office/officeart/2005/8/layout/hierarchy3"/>
    <dgm:cxn modelId="{89FC6807-C081-474B-966F-D8FBD1AF2CE1}" type="presOf" srcId="{1BB7FB77-77E2-486E-B1AD-38033788B742}" destId="{430028D1-82A8-4EA0-A915-2A729FA6B21D}" srcOrd="0" destOrd="0" presId="urn:microsoft.com/office/officeart/2005/8/layout/hierarchy3"/>
    <dgm:cxn modelId="{0A8FBF2E-8010-4955-AF4B-5384C95E7D8E}" srcId="{F584FDE4-16E0-4B0C-B8D0-D48548090984}" destId="{BF76E8A4-2FB8-4EE5-8DF2-B2803E111F56}" srcOrd="0" destOrd="0" parTransId="{FA3ED1DF-1682-4433-B886-69963398A69B}" sibTransId="{D4AE5FF8-2DC1-4165-9595-72A066B57BE6}"/>
    <dgm:cxn modelId="{30607C48-CA6B-46F4-BDAB-A51A50D30CEE}" srcId="{F584FDE4-16E0-4B0C-B8D0-D48548090984}" destId="{E702D9FB-069C-4441-85FC-4A3E6D5285C4}" srcOrd="3" destOrd="0" parTransId="{F90709D0-3470-4DAE-9655-C19EA7BE98F4}" sibTransId="{A95B328D-2749-4757-97A8-8CFC8F2A89E0}"/>
    <dgm:cxn modelId="{2BD7946B-8AFA-4456-AB97-A10656C7F602}" type="presOf" srcId="{FA3ED1DF-1682-4433-B886-69963398A69B}" destId="{7BA19281-BC5B-4C63-A054-A30467B99D59}" srcOrd="0" destOrd="0" presId="urn:microsoft.com/office/officeart/2005/8/layout/hierarchy3"/>
    <dgm:cxn modelId="{D81C6E4C-CE48-4FCC-A0E2-B845D1E2A170}" type="presOf" srcId="{F584FDE4-16E0-4B0C-B8D0-D48548090984}" destId="{1E050AB4-C163-4FE1-A07C-D728E4273C2E}" srcOrd="1" destOrd="0" presId="urn:microsoft.com/office/officeart/2005/8/layout/hierarchy3"/>
    <dgm:cxn modelId="{9B6BAE79-1377-478D-B180-C261505B5994}" type="presOf" srcId="{E702D9FB-069C-4441-85FC-4A3E6D5285C4}" destId="{F63E1DE5-49E7-4F45-B799-2CF765E587D1}" srcOrd="0" destOrd="0" presId="urn:microsoft.com/office/officeart/2005/8/layout/hierarchy3"/>
    <dgm:cxn modelId="{4620137D-93FD-44FA-BB3F-88B04CCC04D5}" srcId="{4EF7D40E-0CEE-40E2-9B3F-295295727D61}" destId="{F584FDE4-16E0-4B0C-B8D0-D48548090984}" srcOrd="0" destOrd="0" parTransId="{A6C1A010-2A37-46E2-8857-0ABA6C256445}" sibTransId="{426DD070-C471-4CE6-B908-0772B7FD5280}"/>
    <dgm:cxn modelId="{DA2FE87D-B804-4733-920B-DCF9CF99DC71}" type="presOf" srcId="{BF76E8A4-2FB8-4EE5-8DF2-B2803E111F56}" destId="{4439AA76-534C-4ECB-A8AE-36F1B63F5D57}" srcOrd="0" destOrd="0" presId="urn:microsoft.com/office/officeart/2005/8/layout/hierarchy3"/>
    <dgm:cxn modelId="{D84E538D-42D3-4131-A65C-FC26F40D0EFC}" srcId="{F584FDE4-16E0-4B0C-B8D0-D48548090984}" destId="{2D8A3DED-C211-44A5-A370-6A4204D55D97}" srcOrd="2" destOrd="0" parTransId="{50B845F2-1BF3-4CA6-A7F7-1EC3EE492A29}" sibTransId="{B2221615-C69E-4BD0-AC4D-9C811E5A9AC0}"/>
    <dgm:cxn modelId="{AF5B0893-108F-47F8-88D4-023F295D755B}" type="presOf" srcId="{4EF7D40E-0CEE-40E2-9B3F-295295727D61}" destId="{31F53515-65B5-48AA-87EB-2D8636542B23}" srcOrd="0" destOrd="0" presId="urn:microsoft.com/office/officeart/2005/8/layout/hierarchy3"/>
    <dgm:cxn modelId="{84AE9493-73C8-44BE-9950-648DAA6C74DB}" type="presOf" srcId="{F90709D0-3470-4DAE-9655-C19EA7BE98F4}" destId="{138CD7B5-3FF5-43A5-8B6B-5091E78430D4}" srcOrd="0" destOrd="0" presId="urn:microsoft.com/office/officeart/2005/8/layout/hierarchy3"/>
    <dgm:cxn modelId="{F8001E9C-E571-406F-8762-6B5876993584}" type="presOf" srcId="{64822F87-9116-4594-B832-C683546AC7EE}" destId="{7F4462D9-3A63-4EA4-9DA9-D70DCDC94979}" srcOrd="0" destOrd="0" presId="urn:microsoft.com/office/officeart/2005/8/layout/hierarchy3"/>
    <dgm:cxn modelId="{26301FB4-7628-4BF6-ADD0-8DEFFAC9C8E5}" srcId="{F584FDE4-16E0-4B0C-B8D0-D48548090984}" destId="{64822F87-9116-4594-B832-C683546AC7EE}" srcOrd="1" destOrd="0" parTransId="{1BB7FB77-77E2-486E-B1AD-38033788B742}" sibTransId="{37171B54-D52E-4BC9-9F7A-3F420653426A}"/>
    <dgm:cxn modelId="{8C8366E8-EF00-413C-86F1-5A3BF4253924}" type="presOf" srcId="{2D8A3DED-C211-44A5-A370-6A4204D55D97}" destId="{336790C2-E9A9-4733-8517-39B8A5750C00}" srcOrd="0" destOrd="0" presId="urn:microsoft.com/office/officeart/2005/8/layout/hierarchy3"/>
    <dgm:cxn modelId="{B28615EB-0AE1-41AB-AB9A-1975EAB2469F}" type="presOf" srcId="{F584FDE4-16E0-4B0C-B8D0-D48548090984}" destId="{538A2852-A99F-470B-997D-7C15C1061CC0}" srcOrd="0" destOrd="0" presId="urn:microsoft.com/office/officeart/2005/8/layout/hierarchy3"/>
    <dgm:cxn modelId="{A95896FE-12A4-4DF3-9DE8-080228C33C3D}" type="presParOf" srcId="{31F53515-65B5-48AA-87EB-2D8636542B23}" destId="{FBC17599-6C44-4C42-88AD-533DB49DDCFA}" srcOrd="0" destOrd="0" presId="urn:microsoft.com/office/officeart/2005/8/layout/hierarchy3"/>
    <dgm:cxn modelId="{051DDFE4-B0E3-4F25-ACD5-39A9B5D67567}" type="presParOf" srcId="{FBC17599-6C44-4C42-88AD-533DB49DDCFA}" destId="{C0BEBEEB-496B-465B-8157-B83D581FDDB9}" srcOrd="0" destOrd="0" presId="urn:microsoft.com/office/officeart/2005/8/layout/hierarchy3"/>
    <dgm:cxn modelId="{CA5F1B47-19A5-4049-8A4E-381ADFC81BAB}" type="presParOf" srcId="{C0BEBEEB-496B-465B-8157-B83D581FDDB9}" destId="{538A2852-A99F-470B-997D-7C15C1061CC0}" srcOrd="0" destOrd="0" presId="urn:microsoft.com/office/officeart/2005/8/layout/hierarchy3"/>
    <dgm:cxn modelId="{F4CC4536-66CF-4B07-A82A-8C9855755863}" type="presParOf" srcId="{C0BEBEEB-496B-465B-8157-B83D581FDDB9}" destId="{1E050AB4-C163-4FE1-A07C-D728E4273C2E}" srcOrd="1" destOrd="0" presId="urn:microsoft.com/office/officeart/2005/8/layout/hierarchy3"/>
    <dgm:cxn modelId="{B6DA0967-EE42-4703-953B-E1BDD8318E45}" type="presParOf" srcId="{FBC17599-6C44-4C42-88AD-533DB49DDCFA}" destId="{5CE3CA21-2790-4942-9AB2-38AE20FD6C99}" srcOrd="1" destOrd="0" presId="urn:microsoft.com/office/officeart/2005/8/layout/hierarchy3"/>
    <dgm:cxn modelId="{A14CB183-D818-419D-8079-8ACF001B5075}" type="presParOf" srcId="{5CE3CA21-2790-4942-9AB2-38AE20FD6C99}" destId="{7BA19281-BC5B-4C63-A054-A30467B99D59}" srcOrd="0" destOrd="0" presId="urn:microsoft.com/office/officeart/2005/8/layout/hierarchy3"/>
    <dgm:cxn modelId="{C9863EB9-26FD-4005-937C-BC5A040FE282}" type="presParOf" srcId="{5CE3CA21-2790-4942-9AB2-38AE20FD6C99}" destId="{4439AA76-534C-4ECB-A8AE-36F1B63F5D57}" srcOrd="1" destOrd="0" presId="urn:microsoft.com/office/officeart/2005/8/layout/hierarchy3"/>
    <dgm:cxn modelId="{447DC001-07A8-4767-9DCF-EDFF99BB24E5}" type="presParOf" srcId="{5CE3CA21-2790-4942-9AB2-38AE20FD6C99}" destId="{430028D1-82A8-4EA0-A915-2A729FA6B21D}" srcOrd="2" destOrd="0" presId="urn:microsoft.com/office/officeart/2005/8/layout/hierarchy3"/>
    <dgm:cxn modelId="{79A21885-F009-4580-8D5D-8E04F16A7EC4}" type="presParOf" srcId="{5CE3CA21-2790-4942-9AB2-38AE20FD6C99}" destId="{7F4462D9-3A63-4EA4-9DA9-D70DCDC94979}" srcOrd="3" destOrd="0" presId="urn:microsoft.com/office/officeart/2005/8/layout/hierarchy3"/>
    <dgm:cxn modelId="{5BA44042-00B5-4843-A6AF-1E685F4E313F}" type="presParOf" srcId="{5CE3CA21-2790-4942-9AB2-38AE20FD6C99}" destId="{51022A14-39FE-4933-B1A9-5DC987D30FF2}" srcOrd="4" destOrd="0" presId="urn:microsoft.com/office/officeart/2005/8/layout/hierarchy3"/>
    <dgm:cxn modelId="{81D644AE-7AAF-4063-8309-E49917329E03}" type="presParOf" srcId="{5CE3CA21-2790-4942-9AB2-38AE20FD6C99}" destId="{336790C2-E9A9-4733-8517-39B8A5750C00}" srcOrd="5" destOrd="0" presId="urn:microsoft.com/office/officeart/2005/8/layout/hierarchy3"/>
    <dgm:cxn modelId="{F692B2B4-0FCF-47BA-8D7E-8B2B085B1E43}" type="presParOf" srcId="{5CE3CA21-2790-4942-9AB2-38AE20FD6C99}" destId="{138CD7B5-3FF5-43A5-8B6B-5091E78430D4}" srcOrd="6" destOrd="0" presId="urn:microsoft.com/office/officeart/2005/8/layout/hierarchy3"/>
    <dgm:cxn modelId="{85842F27-6F7B-4B98-9A74-B1787EC38F8C}" type="presParOf" srcId="{5CE3CA21-2790-4942-9AB2-38AE20FD6C99}" destId="{F63E1DE5-49E7-4F45-B799-2CF765E587D1}" srcOrd="7"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0CCC97E6-4A9B-466F-AA76-E6AB9F4E5185}">
      <dgm:prSet phldrT="[Text]"/>
      <dgm:spPr/>
      <dgm:t>
        <a:bodyPr/>
        <a:lstStyle/>
        <a:p>
          <a:pPr>
            <a:buFont typeface="Arial" panose="020B0604020202020204" pitchFamily="34" charset="0"/>
            <a:buChar char="•"/>
          </a:pPr>
          <a:r>
            <a:rPr lang="en-US" b="1" dirty="0"/>
            <a:t>Discoverability</a:t>
          </a:r>
          <a:endParaRPr lang="en-US" dirty="0"/>
        </a:p>
      </dgm:t>
    </dgm:pt>
    <dgm:pt modelId="{BA6DFF5F-0B92-46FA-A3C4-D4659987A166}" type="parTrans" cxnId="{9F932DC6-834B-40AA-9E8A-092EE8A4B0A6}">
      <dgm:prSet/>
      <dgm:spPr/>
      <dgm:t>
        <a:bodyPr/>
        <a:lstStyle/>
        <a:p>
          <a:endParaRPr lang="en-US"/>
        </a:p>
      </dgm:t>
    </dgm:pt>
    <dgm:pt modelId="{0D1C8F2B-97CF-48C7-86B3-4535993B856E}" type="sibTrans" cxnId="{9F932DC6-834B-40AA-9E8A-092EE8A4B0A6}">
      <dgm:prSet/>
      <dgm:spPr/>
      <dgm:t>
        <a:bodyPr/>
        <a:lstStyle/>
        <a:p>
          <a:endParaRPr lang="en-US"/>
        </a:p>
      </dgm:t>
    </dgm:pt>
    <dgm:pt modelId="{DA9A277F-B09A-4117-BBE2-B97698AB327D}">
      <dgm:prSet/>
      <dgm:spPr/>
      <dgm:t>
        <a:bodyPr/>
        <a:lstStyle/>
        <a:p>
          <a:pPr>
            <a:buFont typeface="Arial" panose="020B0604020202020204" pitchFamily="34" charset="0"/>
            <a:buChar char="•"/>
          </a:pPr>
          <a:r>
            <a:rPr lang="en-US" b="1" dirty="0"/>
            <a:t>Employee Experience</a:t>
          </a:r>
          <a:endParaRPr lang="en-US" b="0" dirty="0"/>
        </a:p>
      </dgm:t>
    </dgm:pt>
    <dgm:pt modelId="{FB7BD676-A93C-4B45-8AE7-E3A95E395674}" type="parTrans" cxnId="{1C229374-D90D-4F1F-97F9-408D43CB6635}">
      <dgm:prSet/>
      <dgm:spPr/>
      <dgm:t>
        <a:bodyPr/>
        <a:lstStyle/>
        <a:p>
          <a:endParaRPr lang="en-US"/>
        </a:p>
      </dgm:t>
    </dgm:pt>
    <dgm:pt modelId="{0AC39E89-C03D-40B4-B6CE-5169D8CFC7CC}" type="sibTrans" cxnId="{1C229374-D90D-4F1F-97F9-408D43CB6635}">
      <dgm:prSet/>
      <dgm:spPr/>
      <dgm:t>
        <a:bodyPr/>
        <a:lstStyle/>
        <a:p>
          <a:endParaRPr lang="en-US"/>
        </a:p>
      </dgm:t>
    </dgm:pt>
    <dgm:pt modelId="{84B36F44-4E27-4DFF-BBFA-A64C33FB513C}">
      <dgm:prSet/>
      <dgm:spPr/>
      <dgm:t>
        <a:bodyPr/>
        <a:lstStyle/>
        <a:p>
          <a:pPr>
            <a:buFont typeface="Arial" panose="020B0604020202020204" pitchFamily="34" charset="0"/>
            <a:buChar char="•"/>
          </a:pPr>
          <a:r>
            <a:rPr lang="en-US" b="1" dirty="0"/>
            <a:t>User Engagement</a:t>
          </a:r>
          <a:endParaRPr lang="en-US" b="0" dirty="0"/>
        </a:p>
      </dgm:t>
    </dgm:pt>
    <dgm:pt modelId="{B26D03A7-E742-4E3C-9663-A78C8B7C7B98}" type="parTrans" cxnId="{A4F3EC59-30F3-43ED-B5CF-B2DCC4C819D7}">
      <dgm:prSet/>
      <dgm:spPr/>
      <dgm:t>
        <a:bodyPr/>
        <a:lstStyle/>
        <a:p>
          <a:endParaRPr lang="en-US"/>
        </a:p>
      </dgm:t>
    </dgm:pt>
    <dgm:pt modelId="{9E44B312-4276-47DB-9787-E3F9BA9B1DAA}" type="sibTrans" cxnId="{A4F3EC59-30F3-43ED-B5CF-B2DCC4C819D7}">
      <dgm:prSet/>
      <dgm:spPr/>
      <dgm:t>
        <a:bodyPr/>
        <a:lstStyle/>
        <a:p>
          <a:endParaRPr lang="en-US"/>
        </a:p>
      </dgm:t>
    </dgm:pt>
    <dgm:pt modelId="{6702379B-0852-47EA-97B0-F674C72370D3}">
      <dgm:prSet phldrT="[Text]" custT="1"/>
      <dgm:spPr/>
      <dgm:t>
        <a:bodyPr/>
        <a:lstStyle/>
        <a:p>
          <a:pPr>
            <a:buFont typeface="Arial" panose="020B0604020202020204" pitchFamily="34" charset="0"/>
            <a:buChar char="•"/>
          </a:pPr>
          <a:r>
            <a:rPr lang="en-US" sz="2000" b="0" dirty="0"/>
            <a:t>Available in Teams side navigation – easier than a bookmark or app launcher tile</a:t>
          </a:r>
          <a:endParaRPr lang="en-US" sz="2000" dirty="0"/>
        </a:p>
      </dgm:t>
    </dgm:pt>
    <dgm:pt modelId="{E1A73C35-74BF-4AD6-8E38-1066FE1CABD2}" type="parTrans" cxnId="{BE627628-E69F-4A8F-8A95-F34CB9AB7014}">
      <dgm:prSet/>
      <dgm:spPr/>
      <dgm:t>
        <a:bodyPr/>
        <a:lstStyle/>
        <a:p>
          <a:endParaRPr lang="en-US"/>
        </a:p>
      </dgm:t>
    </dgm:pt>
    <dgm:pt modelId="{C915FCDA-700A-4C02-9D73-8276527CFAAC}" type="sibTrans" cxnId="{BE627628-E69F-4A8F-8A95-F34CB9AB7014}">
      <dgm:prSet/>
      <dgm:spPr/>
      <dgm:t>
        <a:bodyPr/>
        <a:lstStyle/>
        <a:p>
          <a:endParaRPr lang="en-US"/>
        </a:p>
      </dgm:t>
    </dgm:pt>
    <dgm:pt modelId="{80966F87-5BD0-47E6-89B5-8D81B6CF5C53}">
      <dgm:prSet phldrT="[Text]" custT="1"/>
      <dgm:spPr/>
      <dgm:t>
        <a:bodyPr/>
        <a:lstStyle/>
        <a:p>
          <a:pPr>
            <a:buFont typeface="Arial" panose="020B0604020202020204" pitchFamily="34" charset="0"/>
            <a:buChar char="•"/>
          </a:pPr>
          <a:r>
            <a:rPr lang="en-US" sz="2000" b="0" dirty="0"/>
            <a:t>Employees can find apps in Teams app store; "featured" by your org or shared by colleagues</a:t>
          </a:r>
          <a:endParaRPr lang="en-US" sz="2000" dirty="0"/>
        </a:p>
      </dgm:t>
    </dgm:pt>
    <dgm:pt modelId="{D34237A6-00A9-488F-B8F0-7E27F65CD1F5}" type="parTrans" cxnId="{E20B8112-E86F-4813-B84A-42BC8AABD659}">
      <dgm:prSet/>
      <dgm:spPr/>
      <dgm:t>
        <a:bodyPr/>
        <a:lstStyle/>
        <a:p>
          <a:endParaRPr lang="en-US"/>
        </a:p>
      </dgm:t>
    </dgm:pt>
    <dgm:pt modelId="{D0BB4511-BB63-411E-9290-122573CAAED6}" type="sibTrans" cxnId="{E20B8112-E86F-4813-B84A-42BC8AABD659}">
      <dgm:prSet/>
      <dgm:spPr/>
      <dgm:t>
        <a:bodyPr/>
        <a:lstStyle/>
        <a:p>
          <a:endParaRPr lang="en-US"/>
        </a:p>
      </dgm:t>
    </dgm:pt>
    <dgm:pt modelId="{BA1F83C4-0B94-4310-A7B1-3F64A3E7D66B}">
      <dgm:prSet/>
      <dgm:spPr/>
      <dgm:t>
        <a:bodyPr/>
        <a:lstStyle/>
        <a:p>
          <a:pPr>
            <a:buFont typeface="Arial" panose="020B0604020202020204" pitchFamily="34" charset="0"/>
            <a:buChar char="•"/>
          </a:pPr>
          <a:r>
            <a:rPr lang="en-US" b="0" dirty="0"/>
            <a:t>Use Teams app policies to auto-install and pin apps for employees who need it</a:t>
          </a:r>
        </a:p>
      </dgm:t>
    </dgm:pt>
    <dgm:pt modelId="{0FBE1EFA-F9BB-4E82-AD75-176B668025CA}" type="parTrans" cxnId="{E48E4AB3-8221-45E6-AC20-6B84AC9BB12F}">
      <dgm:prSet/>
      <dgm:spPr/>
      <dgm:t>
        <a:bodyPr/>
        <a:lstStyle/>
        <a:p>
          <a:endParaRPr lang="en-US"/>
        </a:p>
      </dgm:t>
    </dgm:pt>
    <dgm:pt modelId="{0A61F90D-CB19-4379-93E5-E91883789B17}" type="sibTrans" cxnId="{E48E4AB3-8221-45E6-AC20-6B84AC9BB12F}">
      <dgm:prSet/>
      <dgm:spPr/>
      <dgm:t>
        <a:bodyPr/>
        <a:lstStyle/>
        <a:p>
          <a:endParaRPr lang="en-US"/>
        </a:p>
      </dgm:t>
    </dgm:pt>
    <dgm:pt modelId="{E9158757-CE22-458D-9005-6BBF31C60255}">
      <dgm:prSet/>
      <dgm:spPr/>
      <dgm:t>
        <a:bodyPr/>
        <a:lstStyle/>
        <a:p>
          <a:pPr>
            <a:buFont typeface="Arial" panose="020B0604020202020204" pitchFamily="34" charset="0"/>
            <a:buChar char="•"/>
          </a:pPr>
          <a:r>
            <a:rPr lang="en-US" b="0" dirty="0"/>
            <a:t>Users and admins can pin apps to the side bar, increasing app usage</a:t>
          </a:r>
        </a:p>
      </dgm:t>
    </dgm:pt>
    <dgm:pt modelId="{080D10FD-E365-438D-AC21-AE703F5152EF}" type="parTrans" cxnId="{B956F726-C504-4774-A7A2-5EDCA6833687}">
      <dgm:prSet/>
      <dgm:spPr/>
      <dgm:t>
        <a:bodyPr/>
        <a:lstStyle/>
        <a:p>
          <a:endParaRPr lang="en-US"/>
        </a:p>
      </dgm:t>
    </dgm:pt>
    <dgm:pt modelId="{CEF1E735-3ECE-4D3A-9C86-8ACE181C2146}" type="sibTrans" cxnId="{B956F726-C504-4774-A7A2-5EDCA6833687}">
      <dgm:prSet/>
      <dgm:spPr/>
      <dgm:t>
        <a:bodyPr/>
        <a:lstStyle/>
        <a:p>
          <a:endParaRPr lang="en-US"/>
        </a:p>
      </dgm:t>
    </dgm:pt>
    <dgm:pt modelId="{04351ACD-7F33-496D-8DA5-F689E95F5DBC}">
      <dgm:prSet/>
      <dgm:spPr/>
      <dgm:t>
        <a:bodyPr/>
        <a:lstStyle/>
        <a:p>
          <a:pPr>
            <a:buFont typeface="Arial" panose="020B0604020202020204" pitchFamily="34" charset="0"/>
            <a:buChar char="•"/>
          </a:pPr>
          <a:r>
            <a:rPr lang="en-US" b="0" dirty="0"/>
            <a:t>All solutions in one place</a:t>
          </a:r>
        </a:p>
      </dgm:t>
    </dgm:pt>
    <dgm:pt modelId="{654687B8-E70B-444F-B7B9-3242F362A29E}" type="parTrans" cxnId="{C32C130B-7525-4AB3-A5AB-D18D4CEF4DE4}">
      <dgm:prSet/>
      <dgm:spPr/>
      <dgm:t>
        <a:bodyPr/>
        <a:lstStyle/>
        <a:p>
          <a:endParaRPr lang="en-US"/>
        </a:p>
      </dgm:t>
    </dgm:pt>
    <dgm:pt modelId="{7B78F0B3-3294-43DF-9D14-14E434DE063A}" type="sibTrans" cxnId="{C32C130B-7525-4AB3-A5AB-D18D4CEF4DE4}">
      <dgm:prSet/>
      <dgm:spPr/>
      <dgm:t>
        <a:bodyPr/>
        <a:lstStyle/>
        <a:p>
          <a:endParaRPr lang="en-US"/>
        </a:p>
      </dgm:t>
    </dgm:pt>
    <dgm:pt modelId="{2F759EBA-CED1-4BDB-A0FB-DD2365780FDB}">
      <dgm:prSet/>
      <dgm:spPr/>
      <dgm:t>
        <a:bodyPr/>
        <a:lstStyle/>
        <a:p>
          <a:pPr>
            <a:buFont typeface="Arial" panose="020B0604020202020204" pitchFamily="34" charset="0"/>
            <a:buChar char="•"/>
          </a:pPr>
          <a:r>
            <a:rPr lang="en-US" b="0" dirty="0"/>
            <a:t>(preview) Use in Outlook and Office.com as well as in Teams</a:t>
          </a:r>
        </a:p>
      </dgm:t>
    </dgm:pt>
    <dgm:pt modelId="{7392E54A-855D-4F0B-8EBF-326D38A3A712}" type="parTrans" cxnId="{B30D2009-5868-4CB3-9A0A-9BC7CCE523B7}">
      <dgm:prSet/>
      <dgm:spPr/>
      <dgm:t>
        <a:bodyPr/>
        <a:lstStyle/>
        <a:p>
          <a:endParaRPr lang="en-US"/>
        </a:p>
      </dgm:t>
    </dgm:pt>
    <dgm:pt modelId="{75895FA0-49B2-4E25-BF7D-823C6DA5A349}" type="sibTrans" cxnId="{B30D2009-5868-4CB3-9A0A-9BC7CCE523B7}">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D84C57A7-87E1-4782-942A-216ED4C27D03}" type="pres">
      <dgm:prSet presAssocID="{0CCC97E6-4A9B-466F-AA76-E6AB9F4E5185}" presName="compNode" presStyleCnt="0"/>
      <dgm:spPr/>
    </dgm:pt>
    <dgm:pt modelId="{D9C1FC77-5BAA-44E0-B50F-9F648055E758}" type="pres">
      <dgm:prSet presAssocID="{0CCC97E6-4A9B-466F-AA76-E6AB9F4E5185}" presName="childRect" presStyleLbl="bgAcc1" presStyleIdx="0" presStyleCnt="3">
        <dgm:presLayoutVars>
          <dgm:bulletEnabled val="1"/>
        </dgm:presLayoutVars>
      </dgm:prSet>
      <dgm:spPr/>
    </dgm:pt>
    <dgm:pt modelId="{BDEAC92D-2CD0-4B3E-969B-E0B0EAE2AA63}" type="pres">
      <dgm:prSet presAssocID="{0CCC97E6-4A9B-466F-AA76-E6AB9F4E5185}" presName="parentText" presStyleLbl="node1" presStyleIdx="0" presStyleCnt="0">
        <dgm:presLayoutVars>
          <dgm:chMax val="0"/>
          <dgm:bulletEnabled val="1"/>
        </dgm:presLayoutVars>
      </dgm:prSet>
      <dgm:spPr/>
    </dgm:pt>
    <dgm:pt modelId="{C3FB050A-6BAD-440A-A9F7-BC627F0B5F90}" type="pres">
      <dgm:prSet presAssocID="{0CCC97E6-4A9B-466F-AA76-E6AB9F4E5185}" presName="parentRect" presStyleLbl="alignNode1" presStyleIdx="0" presStyleCnt="3"/>
      <dgm:spPr/>
    </dgm:pt>
    <dgm:pt modelId="{5FAB183D-6CCF-4FCB-8178-D9F990A05A97}" type="pres">
      <dgm:prSet presAssocID="{0CCC97E6-4A9B-466F-AA76-E6AB9F4E5185}" presName="adorn" presStyleLbl="fgAccFollow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arch Inventory with solid fill"/>
        </a:ext>
      </dgm:extLst>
    </dgm:pt>
    <dgm:pt modelId="{C771E9EA-D82A-4918-B38A-29D874DF5892}" type="pres">
      <dgm:prSet presAssocID="{0D1C8F2B-97CF-48C7-86B3-4535993B856E}" presName="sibTrans" presStyleLbl="sibTrans2D1" presStyleIdx="0" presStyleCnt="0"/>
      <dgm:spPr/>
    </dgm:pt>
    <dgm:pt modelId="{8BD1A899-33A3-44A3-B14D-5C403974A335}" type="pres">
      <dgm:prSet presAssocID="{DA9A277F-B09A-4117-BBE2-B97698AB327D}" presName="compNode" presStyleCnt="0"/>
      <dgm:spPr/>
    </dgm:pt>
    <dgm:pt modelId="{7BF722CB-4CF2-4103-A73B-46B9D034EA87}" type="pres">
      <dgm:prSet presAssocID="{DA9A277F-B09A-4117-BBE2-B97698AB327D}" presName="childRect" presStyleLbl="bgAcc1" presStyleIdx="1" presStyleCnt="3">
        <dgm:presLayoutVars>
          <dgm:bulletEnabled val="1"/>
        </dgm:presLayoutVars>
      </dgm:prSet>
      <dgm:spPr/>
    </dgm:pt>
    <dgm:pt modelId="{C949CF94-CAC5-4576-960E-ADD81CB7160B}" type="pres">
      <dgm:prSet presAssocID="{DA9A277F-B09A-4117-BBE2-B97698AB327D}" presName="parentText" presStyleLbl="node1" presStyleIdx="0" presStyleCnt="0">
        <dgm:presLayoutVars>
          <dgm:chMax val="0"/>
          <dgm:bulletEnabled val="1"/>
        </dgm:presLayoutVars>
      </dgm:prSet>
      <dgm:spPr/>
    </dgm:pt>
    <dgm:pt modelId="{96EA7FC6-C50A-492D-B53A-D422A20B57F7}" type="pres">
      <dgm:prSet presAssocID="{DA9A277F-B09A-4117-BBE2-B97698AB327D}" presName="parentRect" presStyleLbl="alignNode1" presStyleIdx="1" presStyleCnt="3"/>
      <dgm:spPr/>
    </dgm:pt>
    <dgm:pt modelId="{297BBB11-E7CF-42E0-854B-EF6161DB140D}" type="pres">
      <dgm:prSet presAssocID="{DA9A277F-B09A-4117-BBE2-B97698AB327D}"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Office worker female outline"/>
        </a:ext>
      </dgm:extLst>
    </dgm:pt>
    <dgm:pt modelId="{5223FF4E-6E23-4D3F-9271-49237C825420}" type="pres">
      <dgm:prSet presAssocID="{0AC39E89-C03D-40B4-B6CE-5169D8CFC7CC}" presName="sibTrans" presStyleLbl="sibTrans2D1" presStyleIdx="0" presStyleCnt="0"/>
      <dgm:spPr/>
    </dgm:pt>
    <dgm:pt modelId="{7A6F79B4-9940-4824-96D0-8855E8AF3559}" type="pres">
      <dgm:prSet presAssocID="{84B36F44-4E27-4DFF-BBFA-A64C33FB513C}" presName="compNode" presStyleCnt="0"/>
      <dgm:spPr/>
    </dgm:pt>
    <dgm:pt modelId="{477DFBB0-7E30-4760-A146-C2C26874862E}" type="pres">
      <dgm:prSet presAssocID="{84B36F44-4E27-4DFF-BBFA-A64C33FB513C}" presName="childRect" presStyleLbl="bgAcc1" presStyleIdx="2" presStyleCnt="3">
        <dgm:presLayoutVars>
          <dgm:bulletEnabled val="1"/>
        </dgm:presLayoutVars>
      </dgm:prSet>
      <dgm:spPr/>
    </dgm:pt>
    <dgm:pt modelId="{D4DE7970-8C58-4710-B6FE-FE6EE617033F}" type="pres">
      <dgm:prSet presAssocID="{84B36F44-4E27-4DFF-BBFA-A64C33FB513C}" presName="parentText" presStyleLbl="node1" presStyleIdx="0" presStyleCnt="0">
        <dgm:presLayoutVars>
          <dgm:chMax val="0"/>
          <dgm:bulletEnabled val="1"/>
        </dgm:presLayoutVars>
      </dgm:prSet>
      <dgm:spPr/>
    </dgm:pt>
    <dgm:pt modelId="{F083AA37-2B2B-4A38-A41A-346B6C2CC082}" type="pres">
      <dgm:prSet presAssocID="{84B36F44-4E27-4DFF-BBFA-A64C33FB513C}" presName="parentRect" presStyleLbl="alignNode1" presStyleIdx="2" presStyleCnt="3"/>
      <dgm:spPr/>
    </dgm:pt>
    <dgm:pt modelId="{7480E8F3-6C2E-48A0-96A7-230978B89630}" type="pres">
      <dgm:prSet presAssocID="{84B36F44-4E27-4DFF-BBFA-A64C33FB513C}" presName="adorn" presStyleLbl="fgAccFollow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ment Heart with solid fill"/>
        </a:ext>
      </dgm:extLst>
    </dgm:pt>
  </dgm:ptLst>
  <dgm:cxnLst>
    <dgm:cxn modelId="{A16E0C07-2372-44DE-80C3-0D0481923BEB}" type="presOf" srcId="{2F759EBA-CED1-4BDB-A0FB-DD2365780FDB}" destId="{477DFBB0-7E30-4760-A146-C2C26874862E}" srcOrd="0" destOrd="1" presId="urn:microsoft.com/office/officeart/2005/8/layout/bList2"/>
    <dgm:cxn modelId="{B30D2009-5868-4CB3-9A0A-9BC7CCE523B7}" srcId="{84B36F44-4E27-4DFF-BBFA-A64C33FB513C}" destId="{2F759EBA-CED1-4BDB-A0FB-DD2365780FDB}" srcOrd="1" destOrd="0" parTransId="{7392E54A-855D-4F0B-8EBF-326D38A3A712}" sibTransId="{75895FA0-49B2-4E25-BF7D-823C6DA5A349}"/>
    <dgm:cxn modelId="{C32C130B-7525-4AB3-A5AB-D18D4CEF4DE4}" srcId="{DA9A277F-B09A-4117-BBE2-B97698AB327D}" destId="{04351ACD-7F33-496D-8DA5-F689E95F5DBC}" srcOrd="0" destOrd="0" parTransId="{654687B8-E70B-444F-B7B9-3242F362A29E}" sibTransId="{7B78F0B3-3294-43DF-9D14-14E434DE063A}"/>
    <dgm:cxn modelId="{FAA66C0C-ECB3-4AB2-BCAD-3AE152DFB484}" type="presOf" srcId="{379B0596-B8F6-45BF-B815-7A9EF68F4BE4}" destId="{30DB4E64-4DA5-48D5-B604-A4F6E31608FD}" srcOrd="0" destOrd="0" presId="urn:microsoft.com/office/officeart/2005/8/layout/bList2"/>
    <dgm:cxn modelId="{57A0CF0D-AB56-4168-9527-A23073217784}" type="presOf" srcId="{6702379B-0852-47EA-97B0-F674C72370D3}" destId="{D9C1FC77-5BAA-44E0-B50F-9F648055E758}" srcOrd="0" destOrd="0" presId="urn:microsoft.com/office/officeart/2005/8/layout/bList2"/>
    <dgm:cxn modelId="{E20B8112-E86F-4813-B84A-42BC8AABD659}" srcId="{0CCC97E6-4A9B-466F-AA76-E6AB9F4E5185}" destId="{80966F87-5BD0-47E6-89B5-8D81B6CF5C53}" srcOrd="1" destOrd="0" parTransId="{D34237A6-00A9-488F-B8F0-7E27F65CD1F5}" sibTransId="{D0BB4511-BB63-411E-9290-122573CAAED6}"/>
    <dgm:cxn modelId="{444CC41A-797B-4868-A49A-DBD929E7B04C}" type="presOf" srcId="{0AC39E89-C03D-40B4-B6CE-5169D8CFC7CC}" destId="{5223FF4E-6E23-4D3F-9271-49237C825420}" srcOrd="0" destOrd="0" presId="urn:microsoft.com/office/officeart/2005/8/layout/bList2"/>
    <dgm:cxn modelId="{B956F726-C504-4774-A7A2-5EDCA6833687}" srcId="{84B36F44-4E27-4DFF-BBFA-A64C33FB513C}" destId="{E9158757-CE22-458D-9005-6BBF31C60255}" srcOrd="0" destOrd="0" parTransId="{080D10FD-E365-438D-AC21-AE703F5152EF}" sibTransId="{CEF1E735-3ECE-4D3A-9C86-8ACE181C2146}"/>
    <dgm:cxn modelId="{BE627628-E69F-4A8F-8A95-F34CB9AB7014}" srcId="{0CCC97E6-4A9B-466F-AA76-E6AB9F4E5185}" destId="{6702379B-0852-47EA-97B0-F674C72370D3}" srcOrd="0" destOrd="0" parTransId="{E1A73C35-74BF-4AD6-8E38-1066FE1CABD2}" sibTransId="{C915FCDA-700A-4C02-9D73-8276527CFAAC}"/>
    <dgm:cxn modelId="{28CAA332-54B7-4934-911B-CC8D50DDFDE2}" type="presOf" srcId="{80966F87-5BD0-47E6-89B5-8D81B6CF5C53}" destId="{D9C1FC77-5BAA-44E0-B50F-9F648055E758}" srcOrd="0" destOrd="1" presId="urn:microsoft.com/office/officeart/2005/8/layout/bList2"/>
    <dgm:cxn modelId="{BA604D6C-13C7-4D19-91F0-08AA3EC35C4F}" type="presOf" srcId="{BA1F83C4-0B94-4310-A7B1-3F64A3E7D66B}" destId="{7BF722CB-4CF2-4103-A73B-46B9D034EA87}" srcOrd="0" destOrd="1" presId="urn:microsoft.com/office/officeart/2005/8/layout/bList2"/>
    <dgm:cxn modelId="{AC85DD6D-4DD7-45AF-BC02-137BC7023A3A}" type="presOf" srcId="{DA9A277F-B09A-4117-BBE2-B97698AB327D}" destId="{96EA7FC6-C50A-492D-B53A-D422A20B57F7}" srcOrd="1" destOrd="0" presId="urn:microsoft.com/office/officeart/2005/8/layout/bList2"/>
    <dgm:cxn modelId="{1C229374-D90D-4F1F-97F9-408D43CB6635}" srcId="{379B0596-B8F6-45BF-B815-7A9EF68F4BE4}" destId="{DA9A277F-B09A-4117-BBE2-B97698AB327D}" srcOrd="1" destOrd="0" parTransId="{FB7BD676-A93C-4B45-8AE7-E3A95E395674}" sibTransId="{0AC39E89-C03D-40B4-B6CE-5169D8CFC7CC}"/>
    <dgm:cxn modelId="{7DDDBD56-E7F6-4A46-9586-5690ED73B727}" type="presOf" srcId="{0CCC97E6-4A9B-466F-AA76-E6AB9F4E5185}" destId="{BDEAC92D-2CD0-4B3E-969B-E0B0EAE2AA63}" srcOrd="0" destOrd="0" presId="urn:microsoft.com/office/officeart/2005/8/layout/bList2"/>
    <dgm:cxn modelId="{A4F3EC59-30F3-43ED-B5CF-B2DCC4C819D7}" srcId="{379B0596-B8F6-45BF-B815-7A9EF68F4BE4}" destId="{84B36F44-4E27-4DFF-BBFA-A64C33FB513C}" srcOrd="2" destOrd="0" parTransId="{B26D03A7-E742-4E3C-9663-A78C8B7C7B98}" sibTransId="{9E44B312-4276-47DB-9787-E3F9BA9B1DAA}"/>
    <dgm:cxn modelId="{D832AA8F-1B33-41DD-9DC4-38975A7B5AF1}" type="presOf" srcId="{DA9A277F-B09A-4117-BBE2-B97698AB327D}" destId="{C949CF94-CAC5-4576-960E-ADD81CB7160B}" srcOrd="0" destOrd="0" presId="urn:microsoft.com/office/officeart/2005/8/layout/bList2"/>
    <dgm:cxn modelId="{0B665091-7F09-43B3-A172-8C7F9A0AE9B0}" type="presOf" srcId="{E9158757-CE22-458D-9005-6BBF31C60255}" destId="{477DFBB0-7E30-4760-A146-C2C26874862E}" srcOrd="0" destOrd="0" presId="urn:microsoft.com/office/officeart/2005/8/layout/bList2"/>
    <dgm:cxn modelId="{A618C591-8D81-4201-B057-40DEC346263F}" type="presOf" srcId="{0CCC97E6-4A9B-466F-AA76-E6AB9F4E5185}" destId="{C3FB050A-6BAD-440A-A9F7-BC627F0B5F90}" srcOrd="1" destOrd="0" presId="urn:microsoft.com/office/officeart/2005/8/layout/bList2"/>
    <dgm:cxn modelId="{B37D2CB3-29AE-4AC0-918B-9DE5384270F0}" type="presOf" srcId="{84B36F44-4E27-4DFF-BBFA-A64C33FB513C}" destId="{D4DE7970-8C58-4710-B6FE-FE6EE617033F}" srcOrd="0" destOrd="0" presId="urn:microsoft.com/office/officeart/2005/8/layout/bList2"/>
    <dgm:cxn modelId="{E48E4AB3-8221-45E6-AC20-6B84AC9BB12F}" srcId="{DA9A277F-B09A-4117-BBE2-B97698AB327D}" destId="{BA1F83C4-0B94-4310-A7B1-3F64A3E7D66B}" srcOrd="1" destOrd="0" parTransId="{0FBE1EFA-F9BB-4E82-AD75-176B668025CA}" sibTransId="{0A61F90D-CB19-4379-93E5-E91883789B17}"/>
    <dgm:cxn modelId="{4E5A64B8-D63B-4D49-B0CB-710FCA788F17}" type="presOf" srcId="{84B36F44-4E27-4DFF-BBFA-A64C33FB513C}" destId="{F083AA37-2B2B-4A38-A41A-346B6C2CC082}" srcOrd="1" destOrd="0" presId="urn:microsoft.com/office/officeart/2005/8/layout/bList2"/>
    <dgm:cxn modelId="{9F932DC6-834B-40AA-9E8A-092EE8A4B0A6}" srcId="{379B0596-B8F6-45BF-B815-7A9EF68F4BE4}" destId="{0CCC97E6-4A9B-466F-AA76-E6AB9F4E5185}" srcOrd="0" destOrd="0" parTransId="{BA6DFF5F-0B92-46FA-A3C4-D4659987A166}" sibTransId="{0D1C8F2B-97CF-48C7-86B3-4535993B856E}"/>
    <dgm:cxn modelId="{43C044CB-AFB3-4FB0-98EE-9F5E2D7DD4FD}" type="presOf" srcId="{0D1C8F2B-97CF-48C7-86B3-4535993B856E}" destId="{C771E9EA-D82A-4918-B38A-29D874DF5892}" srcOrd="0" destOrd="0" presId="urn:microsoft.com/office/officeart/2005/8/layout/bList2"/>
    <dgm:cxn modelId="{D0E08AE1-D734-4AD0-99C0-F45AC7DBE87B}" type="presOf" srcId="{04351ACD-7F33-496D-8DA5-F689E95F5DBC}" destId="{7BF722CB-4CF2-4103-A73B-46B9D034EA87}" srcOrd="0" destOrd="0" presId="urn:microsoft.com/office/officeart/2005/8/layout/bList2"/>
    <dgm:cxn modelId="{5D39A4CE-624B-457B-8E6A-9687D0ACAC80}" type="presParOf" srcId="{30DB4E64-4DA5-48D5-B604-A4F6E31608FD}" destId="{D84C57A7-87E1-4782-942A-216ED4C27D03}" srcOrd="0" destOrd="0" presId="urn:microsoft.com/office/officeart/2005/8/layout/bList2"/>
    <dgm:cxn modelId="{3BFEA0A1-F751-4BE9-8A3F-4BACE2C1FFB2}" type="presParOf" srcId="{D84C57A7-87E1-4782-942A-216ED4C27D03}" destId="{D9C1FC77-5BAA-44E0-B50F-9F648055E758}" srcOrd="0" destOrd="0" presId="urn:microsoft.com/office/officeart/2005/8/layout/bList2"/>
    <dgm:cxn modelId="{0768B913-1CE2-4B05-A549-3DF41D5CB4C4}" type="presParOf" srcId="{D84C57A7-87E1-4782-942A-216ED4C27D03}" destId="{BDEAC92D-2CD0-4B3E-969B-E0B0EAE2AA63}" srcOrd="1" destOrd="0" presId="urn:microsoft.com/office/officeart/2005/8/layout/bList2"/>
    <dgm:cxn modelId="{E019B56F-7EC6-486E-BE14-3AC235430054}" type="presParOf" srcId="{D84C57A7-87E1-4782-942A-216ED4C27D03}" destId="{C3FB050A-6BAD-440A-A9F7-BC627F0B5F90}" srcOrd="2" destOrd="0" presId="urn:microsoft.com/office/officeart/2005/8/layout/bList2"/>
    <dgm:cxn modelId="{80DE36F9-48FD-46E2-B79A-5C7D519D01D5}" type="presParOf" srcId="{D84C57A7-87E1-4782-942A-216ED4C27D03}" destId="{5FAB183D-6CCF-4FCB-8178-D9F990A05A97}" srcOrd="3" destOrd="0" presId="urn:microsoft.com/office/officeart/2005/8/layout/bList2"/>
    <dgm:cxn modelId="{30B031AD-43B9-4C98-94F3-54B3F7447B1F}" type="presParOf" srcId="{30DB4E64-4DA5-48D5-B604-A4F6E31608FD}" destId="{C771E9EA-D82A-4918-B38A-29D874DF5892}" srcOrd="1" destOrd="0" presId="urn:microsoft.com/office/officeart/2005/8/layout/bList2"/>
    <dgm:cxn modelId="{0724B1AC-40C1-4F46-807A-4192E17938A2}" type="presParOf" srcId="{30DB4E64-4DA5-48D5-B604-A4F6E31608FD}" destId="{8BD1A899-33A3-44A3-B14D-5C403974A335}" srcOrd="2" destOrd="0" presId="urn:microsoft.com/office/officeart/2005/8/layout/bList2"/>
    <dgm:cxn modelId="{960163BA-42A3-4097-9364-3EE6F982E818}" type="presParOf" srcId="{8BD1A899-33A3-44A3-B14D-5C403974A335}" destId="{7BF722CB-4CF2-4103-A73B-46B9D034EA87}" srcOrd="0" destOrd="0" presId="urn:microsoft.com/office/officeart/2005/8/layout/bList2"/>
    <dgm:cxn modelId="{0CD27358-46B1-4C9E-902F-0A45EA1DE0E9}" type="presParOf" srcId="{8BD1A899-33A3-44A3-B14D-5C403974A335}" destId="{C949CF94-CAC5-4576-960E-ADD81CB7160B}" srcOrd="1" destOrd="0" presId="urn:microsoft.com/office/officeart/2005/8/layout/bList2"/>
    <dgm:cxn modelId="{5950E5E3-C5AB-46E7-8C10-FAD237417EDE}" type="presParOf" srcId="{8BD1A899-33A3-44A3-B14D-5C403974A335}" destId="{96EA7FC6-C50A-492D-B53A-D422A20B57F7}" srcOrd="2" destOrd="0" presId="urn:microsoft.com/office/officeart/2005/8/layout/bList2"/>
    <dgm:cxn modelId="{C968B4C3-9CE3-482D-88B5-7FE5137AF009}" type="presParOf" srcId="{8BD1A899-33A3-44A3-B14D-5C403974A335}" destId="{297BBB11-E7CF-42E0-854B-EF6161DB140D}" srcOrd="3" destOrd="0" presId="urn:microsoft.com/office/officeart/2005/8/layout/bList2"/>
    <dgm:cxn modelId="{1D1B41F3-219E-4ED4-B289-23BA237219C9}" type="presParOf" srcId="{30DB4E64-4DA5-48D5-B604-A4F6E31608FD}" destId="{5223FF4E-6E23-4D3F-9271-49237C825420}" srcOrd="3" destOrd="0" presId="urn:microsoft.com/office/officeart/2005/8/layout/bList2"/>
    <dgm:cxn modelId="{BEB30686-A720-455E-95D9-328739BFEAD1}" type="presParOf" srcId="{30DB4E64-4DA5-48D5-B604-A4F6E31608FD}" destId="{7A6F79B4-9940-4824-96D0-8855E8AF3559}" srcOrd="4" destOrd="0" presId="urn:microsoft.com/office/officeart/2005/8/layout/bList2"/>
    <dgm:cxn modelId="{1ABD5469-D73B-44AC-B671-D24F4550B30E}" type="presParOf" srcId="{7A6F79B4-9940-4824-96D0-8855E8AF3559}" destId="{477DFBB0-7E30-4760-A146-C2C26874862E}" srcOrd="0" destOrd="0" presId="urn:microsoft.com/office/officeart/2005/8/layout/bList2"/>
    <dgm:cxn modelId="{65F24A12-C546-4137-9ACC-862D5F82C548}" type="presParOf" srcId="{7A6F79B4-9940-4824-96D0-8855E8AF3559}" destId="{D4DE7970-8C58-4710-B6FE-FE6EE617033F}" srcOrd="1" destOrd="0" presId="urn:microsoft.com/office/officeart/2005/8/layout/bList2"/>
    <dgm:cxn modelId="{6583836D-BF7B-4497-B174-E9B0D0530BB1}" type="presParOf" srcId="{7A6F79B4-9940-4824-96D0-8855E8AF3559}" destId="{F083AA37-2B2B-4A38-A41A-346B6C2CC082}" srcOrd="2" destOrd="0" presId="urn:microsoft.com/office/officeart/2005/8/layout/bList2"/>
    <dgm:cxn modelId="{75B41B09-80BB-4749-A124-D3D60D3F695B}" type="presParOf" srcId="{7A6F79B4-9940-4824-96D0-8855E8AF3559}" destId="{7480E8F3-6C2E-48A0-96A7-230978B89630}"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DA9A277F-B09A-4117-BBE2-B97698AB327D}">
      <dgm:prSet/>
      <dgm:spPr/>
      <dgm:t>
        <a:bodyPr/>
        <a:lstStyle/>
        <a:p>
          <a:pPr>
            <a:buFont typeface="Arial" panose="020B0604020202020204" pitchFamily="34" charset="0"/>
            <a:buChar char="•"/>
          </a:pPr>
          <a:r>
            <a:rPr lang="en-US" b="1" dirty="0"/>
            <a:t>Employee Experience</a:t>
          </a:r>
          <a:endParaRPr lang="en-US" b="0" dirty="0"/>
        </a:p>
      </dgm:t>
    </dgm:pt>
    <dgm:pt modelId="{FB7BD676-A93C-4B45-8AE7-E3A95E395674}" type="parTrans" cxnId="{1C229374-D90D-4F1F-97F9-408D43CB6635}">
      <dgm:prSet/>
      <dgm:spPr/>
      <dgm:t>
        <a:bodyPr/>
        <a:lstStyle/>
        <a:p>
          <a:endParaRPr lang="en-US"/>
        </a:p>
      </dgm:t>
    </dgm:pt>
    <dgm:pt modelId="{0AC39E89-C03D-40B4-B6CE-5169D8CFC7CC}" type="sibTrans" cxnId="{1C229374-D90D-4F1F-97F9-408D43CB6635}">
      <dgm:prSet/>
      <dgm:spPr/>
      <dgm:t>
        <a:bodyPr/>
        <a:lstStyle/>
        <a:p>
          <a:endParaRPr lang="en-US"/>
        </a:p>
      </dgm:t>
    </dgm:pt>
    <dgm:pt modelId="{84B36F44-4E27-4DFF-BBFA-A64C33FB513C}">
      <dgm:prSet/>
      <dgm:spPr/>
      <dgm:t>
        <a:bodyPr/>
        <a:lstStyle/>
        <a:p>
          <a:pPr>
            <a:buFont typeface="Arial" panose="020B0604020202020204" pitchFamily="34" charset="0"/>
            <a:buChar char="•"/>
          </a:pPr>
          <a:r>
            <a:rPr lang="en-US" b="1" dirty="0"/>
            <a:t>Security</a:t>
          </a:r>
          <a:endParaRPr lang="en-US" b="0" dirty="0"/>
        </a:p>
      </dgm:t>
    </dgm:pt>
    <dgm:pt modelId="{B26D03A7-E742-4E3C-9663-A78C8B7C7B98}" type="parTrans" cxnId="{A4F3EC59-30F3-43ED-B5CF-B2DCC4C819D7}">
      <dgm:prSet/>
      <dgm:spPr/>
      <dgm:t>
        <a:bodyPr/>
        <a:lstStyle/>
        <a:p>
          <a:endParaRPr lang="en-US"/>
        </a:p>
      </dgm:t>
    </dgm:pt>
    <dgm:pt modelId="{9E44B312-4276-47DB-9787-E3F9BA9B1DAA}" type="sibTrans" cxnId="{A4F3EC59-30F3-43ED-B5CF-B2DCC4C819D7}">
      <dgm:prSet/>
      <dgm:spPr/>
      <dgm:t>
        <a:bodyPr/>
        <a:lstStyle/>
        <a:p>
          <a:endParaRPr lang="en-US"/>
        </a:p>
      </dgm:t>
    </dgm:pt>
    <dgm:pt modelId="{04351ACD-7F33-496D-8DA5-F689E95F5DBC}">
      <dgm:prSet/>
      <dgm:spPr/>
      <dgm:t>
        <a:bodyPr/>
        <a:lstStyle/>
        <a:p>
          <a:pPr>
            <a:buFont typeface="Arial" panose="020B0604020202020204" pitchFamily="34" charset="0"/>
            <a:buChar char="•"/>
          </a:pPr>
          <a:r>
            <a:rPr lang="en-US" b="0" dirty="0"/>
            <a:t>No extra username and login information to manage</a:t>
          </a:r>
        </a:p>
      </dgm:t>
    </dgm:pt>
    <dgm:pt modelId="{654687B8-E70B-444F-B7B9-3242F362A29E}" type="parTrans" cxnId="{C32C130B-7525-4AB3-A5AB-D18D4CEF4DE4}">
      <dgm:prSet/>
      <dgm:spPr/>
      <dgm:t>
        <a:bodyPr/>
        <a:lstStyle/>
        <a:p>
          <a:endParaRPr lang="en-US"/>
        </a:p>
      </dgm:t>
    </dgm:pt>
    <dgm:pt modelId="{7B78F0B3-3294-43DF-9D14-14E434DE063A}" type="sibTrans" cxnId="{C32C130B-7525-4AB3-A5AB-D18D4CEF4DE4}">
      <dgm:prSet/>
      <dgm:spPr/>
      <dgm:t>
        <a:bodyPr/>
        <a:lstStyle/>
        <a:p>
          <a:endParaRPr lang="en-US"/>
        </a:p>
      </dgm:t>
    </dgm:pt>
    <dgm:pt modelId="{ED4C5DD2-DE8B-4569-B2C2-3FE4DBD162F4}">
      <dgm:prSet/>
      <dgm:spPr/>
      <dgm:t>
        <a:bodyPr/>
        <a:lstStyle/>
        <a:p>
          <a:pPr>
            <a:buFont typeface="Arial" panose="020B0604020202020204" pitchFamily="34" charset="0"/>
            <a:buChar char="•"/>
          </a:pPr>
          <a:r>
            <a:rPr lang="en-US" b="0" dirty="0"/>
            <a:t>Conforms to each customer’s policies (MFA, conditional access, etc.)</a:t>
          </a:r>
        </a:p>
      </dgm:t>
    </dgm:pt>
    <dgm:pt modelId="{C86C2192-F3A5-45BB-950D-56977DF760D1}" type="parTrans" cxnId="{D43F6150-EA49-4CF8-B22B-A508B2098B29}">
      <dgm:prSet/>
      <dgm:spPr/>
      <dgm:t>
        <a:bodyPr/>
        <a:lstStyle/>
        <a:p>
          <a:endParaRPr lang="en-US"/>
        </a:p>
      </dgm:t>
    </dgm:pt>
    <dgm:pt modelId="{4A48B964-31B6-4766-9137-857EEAEA90F3}" type="sibTrans" cxnId="{D43F6150-EA49-4CF8-B22B-A508B2098B29}">
      <dgm:prSet/>
      <dgm:spPr/>
      <dgm:t>
        <a:bodyPr/>
        <a:lstStyle/>
        <a:p>
          <a:endParaRPr lang="en-US"/>
        </a:p>
      </dgm:t>
    </dgm:pt>
    <dgm:pt modelId="{49C1C5F1-97BD-402D-9AE9-C79CA2AE4DC6}">
      <dgm:prSet/>
      <dgm:spPr/>
      <dgm:t>
        <a:bodyPr/>
        <a:lstStyle/>
        <a:p>
          <a:pPr>
            <a:buFont typeface="Arial" panose="020B0604020202020204" pitchFamily="34" charset="0"/>
            <a:buChar char="•"/>
          </a:pPr>
          <a:r>
            <a:rPr lang="en-US" b="0" dirty="0"/>
            <a:t>App can access user’s Microsoft 365 content and integrate into application work streams</a:t>
          </a:r>
        </a:p>
      </dgm:t>
    </dgm:pt>
    <dgm:pt modelId="{E48719AA-5732-47BA-869F-BBE80CC3B417}" type="parTrans" cxnId="{ABDEBCAF-7FAA-4600-AA58-142672563DA9}">
      <dgm:prSet/>
      <dgm:spPr/>
      <dgm:t>
        <a:bodyPr/>
        <a:lstStyle/>
        <a:p>
          <a:endParaRPr lang="en-US"/>
        </a:p>
      </dgm:t>
    </dgm:pt>
    <dgm:pt modelId="{AD05B328-217F-4DAB-9AC4-FF047AD1ECC6}" type="sibTrans" cxnId="{ABDEBCAF-7FAA-4600-AA58-142672563DA9}">
      <dgm:prSet/>
      <dgm:spPr/>
      <dgm:t>
        <a:bodyPr/>
        <a:lstStyle/>
        <a:p>
          <a:endParaRPr lang="en-US"/>
        </a:p>
      </dgm:t>
    </dgm:pt>
    <dgm:pt modelId="{337B6CD2-8335-48E2-8FE5-1122D52281FC}">
      <dgm:prSet/>
      <dgm:spPr/>
      <dgm:t>
        <a:bodyPr/>
        <a:lstStyle/>
        <a:p>
          <a:pPr>
            <a:buFont typeface="Arial" panose="020B0604020202020204" pitchFamily="34" charset="0"/>
            <a:buChar char="•"/>
          </a:pPr>
          <a:r>
            <a:rPr lang="en-US" b="1" dirty="0"/>
            <a:t>User Engagement</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7DDD9059-CFA2-4CBF-8AEB-EB3C44843CDF}">
      <dgm:prSet/>
      <dgm:spPr/>
      <dgm:t>
        <a:bodyPr/>
        <a:lstStyle/>
        <a:p>
          <a:pPr>
            <a:buFont typeface="Arial" panose="020B0604020202020204" pitchFamily="34" charset="0"/>
            <a:buChar char="•"/>
          </a:pPr>
          <a:r>
            <a:rPr lang="en-US" b="0" dirty="0"/>
            <a:t>App can enforce access from approved Teams clients, devices</a:t>
          </a:r>
        </a:p>
      </dgm:t>
    </dgm:pt>
    <dgm:pt modelId="{AA4A9FBA-F3FE-4D78-8837-0CF8954B5E32}" type="parTrans" cxnId="{FAF645B7-D31E-4A55-9A44-1246CF623EF2}">
      <dgm:prSet/>
      <dgm:spPr/>
      <dgm:t>
        <a:bodyPr/>
        <a:lstStyle/>
        <a:p>
          <a:endParaRPr lang="en-US"/>
        </a:p>
      </dgm:t>
    </dgm:pt>
    <dgm:pt modelId="{82ED0B6D-0AA7-4535-8746-6905957AB581}" type="sibTrans" cxnId="{FAF645B7-D31E-4A55-9A44-1246CF623EF2}">
      <dgm:prSet/>
      <dgm:spPr/>
      <dgm:t>
        <a:bodyPr/>
        <a:lstStyle/>
        <a:p>
          <a:endParaRPr lang="en-US"/>
        </a:p>
      </dgm:t>
    </dgm:pt>
    <dgm:pt modelId="{C5CBB1B1-2704-46E0-A951-9A8E07F9C552}">
      <dgm:prSet/>
      <dgm:spPr/>
      <dgm:t>
        <a:bodyPr/>
        <a:lstStyle/>
        <a:p>
          <a:pPr>
            <a:buFont typeface="Arial" panose="020B0604020202020204" pitchFamily="34" charset="0"/>
            <a:buChar char="•"/>
          </a:pPr>
          <a:r>
            <a:rPr lang="en-US" b="0" dirty="0"/>
            <a:t>Collaborators don’t need to navigate a second set of users to share their work</a:t>
          </a:r>
        </a:p>
      </dgm:t>
    </dgm:pt>
    <dgm:pt modelId="{E31F9BE0-B0FD-478C-9270-376E510BAA5D}" type="parTrans" cxnId="{7052255A-80DB-4EF3-BEFE-EDDDFD93E562}">
      <dgm:prSet/>
      <dgm:spPr/>
      <dgm:t>
        <a:bodyPr/>
        <a:lstStyle/>
        <a:p>
          <a:endParaRPr lang="en-US"/>
        </a:p>
      </dgm:t>
    </dgm:pt>
    <dgm:pt modelId="{3AE80BF8-031F-4061-B760-AE381FC38811}" type="sibTrans" cxnId="{7052255A-80DB-4EF3-BEFE-EDDDFD93E562}">
      <dgm:prSet/>
      <dgm:spPr/>
      <dgm:t>
        <a:bodyPr/>
        <a:lstStyle/>
        <a:p>
          <a:endParaRPr lang="en-US"/>
        </a:p>
      </dgm:t>
    </dgm:pt>
    <dgm:pt modelId="{476BF006-0BA3-49B0-B3C7-CE245262AD3F}">
      <dgm:prSet/>
      <dgm:spPr/>
      <dgm:t>
        <a:bodyPr/>
        <a:lstStyle/>
        <a:p>
          <a:pPr>
            <a:buFont typeface="Arial" panose="020B0604020202020204" pitchFamily="34" charset="0"/>
            <a:buChar char="•"/>
          </a:pPr>
          <a:r>
            <a:rPr lang="en-US" b="0" dirty="0"/>
            <a:t>Seamless login across devices</a:t>
          </a:r>
        </a:p>
      </dgm:t>
    </dgm:pt>
    <dgm:pt modelId="{056ADBDC-B78A-49B7-9B54-347E7AE44EAE}" type="parTrans" cxnId="{0A028CF9-48D8-492A-8592-88AC5E3C3749}">
      <dgm:prSet/>
      <dgm:spPr/>
      <dgm:t>
        <a:bodyPr/>
        <a:lstStyle/>
        <a:p>
          <a:endParaRPr lang="en-US"/>
        </a:p>
      </dgm:t>
    </dgm:pt>
    <dgm:pt modelId="{1EA8558B-FA71-4052-957A-3F9AFF932EFB}" type="sibTrans" cxnId="{0A028CF9-48D8-492A-8592-88AC5E3C3749}">
      <dgm:prSet/>
      <dgm:spPr/>
      <dgm:t>
        <a:bodyPr/>
        <a:lstStyle/>
        <a:p>
          <a:endParaRPr lang="en-US"/>
        </a:p>
      </dgm:t>
    </dgm:pt>
    <dgm:pt modelId="{92BE5596-8BDA-421E-ABCB-74B3F8349574}">
      <dgm:prSet/>
      <dgm:spPr/>
      <dgm:t>
        <a:bodyPr/>
        <a:lstStyle/>
        <a:p>
          <a:pPr>
            <a:buFont typeface="Arial" panose="020B0604020202020204" pitchFamily="34" charset="0"/>
            <a:buChar char="•"/>
          </a:pPr>
          <a:r>
            <a:rPr lang="en-US" b="0" dirty="0"/>
            <a:t>Accounts are managed by IT using established processes</a:t>
          </a:r>
        </a:p>
      </dgm:t>
    </dgm:pt>
    <dgm:pt modelId="{72A673EC-666F-45B5-89BA-22B7B44DF6EB}" type="parTrans" cxnId="{0DF46788-E3C2-41C0-8A88-5706C42F45B3}">
      <dgm:prSet/>
      <dgm:spPr/>
      <dgm:t>
        <a:bodyPr/>
        <a:lstStyle/>
        <a:p>
          <a:endParaRPr lang="en-US"/>
        </a:p>
      </dgm:t>
    </dgm:pt>
    <dgm:pt modelId="{74AF18A4-21DC-4FDE-B98E-72384B430A0A}" type="sibTrans" cxnId="{0DF46788-E3C2-41C0-8A88-5706C42F45B3}">
      <dgm:prSet/>
      <dgm:spPr/>
      <dgm:t>
        <a:bodyPr/>
        <a:lstStyle/>
        <a:p>
          <a:endParaRPr lang="en-US"/>
        </a:p>
      </dgm:t>
    </dgm:pt>
    <dgm:pt modelId="{04B2AF59-42AE-4934-8A34-BAEF24CF7738}">
      <dgm:prSet/>
      <dgm:spPr/>
      <dgm:t>
        <a:bodyPr/>
        <a:lstStyle/>
        <a:p>
          <a:pPr>
            <a:buFont typeface="Arial" panose="020B0604020202020204" pitchFamily="34" charset="0"/>
            <a:buChar char="•"/>
          </a:pPr>
          <a:r>
            <a:rPr lang="en-US" b="1" dirty="0"/>
            <a:t>Commercial</a:t>
          </a:r>
        </a:p>
      </dgm:t>
    </dgm:pt>
    <dgm:pt modelId="{1CA749EE-EC51-4C4A-ABE6-EE7C3F1C6F35}" type="parTrans" cxnId="{9675A823-CA84-4DCE-B416-E80156482056}">
      <dgm:prSet/>
      <dgm:spPr/>
      <dgm:t>
        <a:bodyPr/>
        <a:lstStyle/>
        <a:p>
          <a:endParaRPr lang="en-US"/>
        </a:p>
      </dgm:t>
    </dgm:pt>
    <dgm:pt modelId="{76840D09-3E85-4A88-8470-F1374FD1839C}" type="sibTrans" cxnId="{9675A823-CA84-4DCE-B416-E80156482056}">
      <dgm:prSet/>
      <dgm:spPr/>
      <dgm:t>
        <a:bodyPr/>
        <a:lstStyle/>
        <a:p>
          <a:endParaRPr lang="en-US"/>
        </a:p>
      </dgm:t>
    </dgm:pt>
    <dgm:pt modelId="{31555FBC-BC30-47AD-8658-F2FDE16CBDF6}">
      <dgm:prSet/>
      <dgm:spPr/>
      <dgm:t>
        <a:bodyPr/>
        <a:lstStyle/>
        <a:p>
          <a:pPr>
            <a:buFont typeface="Arial" panose="020B0604020202020204" pitchFamily="34" charset="0"/>
            <a:buChar char="•"/>
          </a:pPr>
          <a:r>
            <a:rPr lang="en-US" b="0" dirty="0"/>
            <a:t>Required for Teams App store monetization</a:t>
          </a:r>
        </a:p>
      </dgm:t>
    </dgm:pt>
    <dgm:pt modelId="{8B2636CF-AF51-43A6-A261-96B0095D2C0E}" type="parTrans" cxnId="{18A35C0A-E714-48CC-8663-27B66F9D60B9}">
      <dgm:prSet/>
      <dgm:spPr/>
      <dgm:t>
        <a:bodyPr/>
        <a:lstStyle/>
        <a:p>
          <a:endParaRPr lang="en-US"/>
        </a:p>
      </dgm:t>
    </dgm:pt>
    <dgm:pt modelId="{88FD4874-4DCC-468C-8136-FB4CAD8FE409}" type="sibTrans" cxnId="{18A35C0A-E714-48CC-8663-27B66F9D60B9}">
      <dgm:prSet/>
      <dgm:spPr/>
      <dgm:t>
        <a:bodyPr/>
        <a:lstStyle/>
        <a:p>
          <a:endParaRPr lang="en-US"/>
        </a:p>
      </dgm:t>
    </dgm:pt>
    <dgm:pt modelId="{DFB52AF0-4FFD-41E6-A8E8-0C6915C743CB}">
      <dgm:prSet/>
      <dgm:spPr/>
      <dgm:t>
        <a:bodyPr/>
        <a:lstStyle/>
        <a:p>
          <a:pPr>
            <a:buFont typeface="Arial" panose="020B0604020202020204" pitchFamily="34" charset="0"/>
            <a:buChar char="•"/>
          </a:pPr>
          <a:r>
            <a:rPr lang="en-US" b="0" dirty="0"/>
            <a:t>Required for Microsoft 365 App Compliance Program</a:t>
          </a:r>
        </a:p>
      </dgm:t>
    </dgm:pt>
    <dgm:pt modelId="{03B70293-110E-456A-8102-4E44CF0CEEBF}" type="parTrans" cxnId="{039C2193-BB31-44DE-A562-9F61495D3E8B}">
      <dgm:prSet/>
      <dgm:spPr/>
      <dgm:t>
        <a:bodyPr/>
        <a:lstStyle/>
        <a:p>
          <a:endParaRPr lang="en-US"/>
        </a:p>
      </dgm:t>
    </dgm:pt>
    <dgm:pt modelId="{FCC434E9-2F79-4B25-8D9D-12336D1DB49F}" type="sibTrans" cxnId="{039C2193-BB31-44DE-A562-9F61495D3E8B}">
      <dgm:prSet/>
      <dgm:spPr/>
      <dgm:t>
        <a:bodyPr/>
        <a:lstStyle/>
        <a:p>
          <a:endParaRPr lang="en-US"/>
        </a:p>
      </dgm:t>
    </dgm:pt>
    <dgm:pt modelId="{A9C148E0-B34D-41BD-B6F2-71720577C23A}">
      <dgm:prSet/>
      <dgm:spPr/>
      <dgm:t>
        <a:bodyPr/>
        <a:lstStyle/>
        <a:p>
          <a:pPr>
            <a:buFont typeface="Arial" panose="020B0604020202020204" pitchFamily="34" charset="0"/>
            <a:buChar char="•"/>
          </a:pPr>
          <a:r>
            <a:rPr lang="en-US" b="0" dirty="0"/>
            <a:t>App can write to Teams activity feed to notify users and draw them back to the app</a:t>
          </a:r>
        </a:p>
      </dgm:t>
    </dgm:pt>
    <dgm:pt modelId="{A73162E8-6DFF-44F6-BB68-A83ACEAA30A8}" type="parTrans" cxnId="{4D155826-4D94-4A50-A29D-B9242CBD2E9F}">
      <dgm:prSet/>
      <dgm:spPr/>
      <dgm:t>
        <a:bodyPr/>
        <a:lstStyle/>
        <a:p>
          <a:endParaRPr lang="en-US"/>
        </a:p>
      </dgm:t>
    </dgm:pt>
    <dgm:pt modelId="{B66BF396-BA69-45FA-BD6C-794C8AFB86FC}" type="sibTrans" cxnId="{4D155826-4D94-4A50-A29D-B9242CBD2E9F}">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8BD1A899-33A3-44A3-B14D-5C403974A335}" type="pres">
      <dgm:prSet presAssocID="{DA9A277F-B09A-4117-BBE2-B97698AB327D}" presName="compNode" presStyleCnt="0"/>
      <dgm:spPr/>
    </dgm:pt>
    <dgm:pt modelId="{7BF722CB-4CF2-4103-A73B-46B9D034EA87}" type="pres">
      <dgm:prSet presAssocID="{DA9A277F-B09A-4117-BBE2-B97698AB327D}" presName="childRect" presStyleLbl="bgAcc1" presStyleIdx="0" presStyleCnt="4">
        <dgm:presLayoutVars>
          <dgm:bulletEnabled val="1"/>
        </dgm:presLayoutVars>
      </dgm:prSet>
      <dgm:spPr/>
    </dgm:pt>
    <dgm:pt modelId="{C949CF94-CAC5-4576-960E-ADD81CB7160B}" type="pres">
      <dgm:prSet presAssocID="{DA9A277F-B09A-4117-BBE2-B97698AB327D}" presName="parentText" presStyleLbl="node1" presStyleIdx="0" presStyleCnt="0">
        <dgm:presLayoutVars>
          <dgm:chMax val="0"/>
          <dgm:bulletEnabled val="1"/>
        </dgm:presLayoutVars>
      </dgm:prSet>
      <dgm:spPr/>
    </dgm:pt>
    <dgm:pt modelId="{96EA7FC6-C50A-492D-B53A-D422A20B57F7}" type="pres">
      <dgm:prSet presAssocID="{DA9A277F-B09A-4117-BBE2-B97698AB327D}" presName="parentRect" presStyleLbl="alignNode1" presStyleIdx="0" presStyleCnt="4"/>
      <dgm:spPr/>
    </dgm:pt>
    <dgm:pt modelId="{297BBB11-E7CF-42E0-854B-EF6161DB140D}" type="pres">
      <dgm:prSet presAssocID="{DA9A277F-B09A-4117-BBE2-B97698AB327D}"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ffice worker female outline"/>
        </a:ext>
      </dgm:extLst>
    </dgm:pt>
    <dgm:pt modelId="{5223FF4E-6E23-4D3F-9271-49237C825420}" type="pres">
      <dgm:prSet presAssocID="{0AC39E89-C03D-40B4-B6CE-5169D8CFC7CC}" presName="sibTrans" presStyleLbl="sibTrans2D1" presStyleIdx="0" presStyleCnt="0"/>
      <dgm:spPr/>
    </dgm:pt>
    <dgm:pt modelId="{7A6F79B4-9940-4824-96D0-8855E8AF3559}" type="pres">
      <dgm:prSet presAssocID="{84B36F44-4E27-4DFF-BBFA-A64C33FB513C}" presName="compNode" presStyleCnt="0"/>
      <dgm:spPr/>
    </dgm:pt>
    <dgm:pt modelId="{477DFBB0-7E30-4760-A146-C2C26874862E}" type="pres">
      <dgm:prSet presAssocID="{84B36F44-4E27-4DFF-BBFA-A64C33FB513C}" presName="childRect" presStyleLbl="bgAcc1" presStyleIdx="1" presStyleCnt="4">
        <dgm:presLayoutVars>
          <dgm:bulletEnabled val="1"/>
        </dgm:presLayoutVars>
      </dgm:prSet>
      <dgm:spPr/>
    </dgm:pt>
    <dgm:pt modelId="{D4DE7970-8C58-4710-B6FE-FE6EE617033F}" type="pres">
      <dgm:prSet presAssocID="{84B36F44-4E27-4DFF-BBFA-A64C33FB513C}" presName="parentText" presStyleLbl="node1" presStyleIdx="0" presStyleCnt="0">
        <dgm:presLayoutVars>
          <dgm:chMax val="0"/>
          <dgm:bulletEnabled val="1"/>
        </dgm:presLayoutVars>
      </dgm:prSet>
      <dgm:spPr/>
    </dgm:pt>
    <dgm:pt modelId="{F083AA37-2B2B-4A38-A41A-346B6C2CC082}" type="pres">
      <dgm:prSet presAssocID="{84B36F44-4E27-4DFF-BBFA-A64C33FB513C}" presName="parentRect" presStyleLbl="alignNode1" presStyleIdx="1" presStyleCnt="4"/>
      <dgm:spPr/>
    </dgm:pt>
    <dgm:pt modelId="{7480E8F3-6C2E-48A0-96A7-230978B89630}" type="pres">
      <dgm:prSet presAssocID="{84B36F44-4E27-4DFF-BBFA-A64C33FB513C}" presName="adorn" presStyleLbl="fgAccFollow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Key outline"/>
        </a:ext>
      </dgm:extLst>
    </dgm:pt>
    <dgm:pt modelId="{25F5FCCE-0376-49ED-B021-C695212255CD}" type="pres">
      <dgm:prSet presAssocID="{9E44B312-4276-47DB-9787-E3F9BA9B1DAA}" presName="sibTrans" presStyleLbl="sibTrans2D1" presStyleIdx="0" presStyleCnt="0"/>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2" presStyleCnt="4">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2" presStyleCnt="4"/>
      <dgm:spPr/>
    </dgm:pt>
    <dgm:pt modelId="{68A4FD25-F184-482A-B826-882DFE96A3DA}" type="pres">
      <dgm:prSet presAssocID="{337B6CD2-8335-48E2-8FE5-1122D52281FC}" presName="adorn" presStyleLbl="fgAccFollow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ment Heart with solid fill"/>
        </a:ext>
      </dgm:extLst>
    </dgm:pt>
    <dgm:pt modelId="{BE1E027C-1C08-42C1-9322-905216605905}" type="pres">
      <dgm:prSet presAssocID="{E625AC7C-8058-40FD-B9B2-E5F2067C3B0E}" presName="sibTrans" presStyleLbl="sibTrans2D1" presStyleIdx="0" presStyleCnt="0"/>
      <dgm:spPr/>
    </dgm:pt>
    <dgm:pt modelId="{24880E13-F289-4C43-AB56-068598AB4EF9}" type="pres">
      <dgm:prSet presAssocID="{04B2AF59-42AE-4934-8A34-BAEF24CF7738}" presName="compNode" presStyleCnt="0"/>
      <dgm:spPr/>
    </dgm:pt>
    <dgm:pt modelId="{B0336E6E-C08C-4775-AA8B-1F95FAEA4337}" type="pres">
      <dgm:prSet presAssocID="{04B2AF59-42AE-4934-8A34-BAEF24CF7738}" presName="childRect" presStyleLbl="bgAcc1" presStyleIdx="3" presStyleCnt="4">
        <dgm:presLayoutVars>
          <dgm:bulletEnabled val="1"/>
        </dgm:presLayoutVars>
      </dgm:prSet>
      <dgm:spPr/>
    </dgm:pt>
    <dgm:pt modelId="{2F9A5ECF-9E73-4B92-8795-8C7439CE15D8}" type="pres">
      <dgm:prSet presAssocID="{04B2AF59-42AE-4934-8A34-BAEF24CF7738}" presName="parentText" presStyleLbl="node1" presStyleIdx="0" presStyleCnt="0">
        <dgm:presLayoutVars>
          <dgm:chMax val="0"/>
          <dgm:bulletEnabled val="1"/>
        </dgm:presLayoutVars>
      </dgm:prSet>
      <dgm:spPr/>
    </dgm:pt>
    <dgm:pt modelId="{45444D6F-061E-476C-B8A5-57D7DE821D02}" type="pres">
      <dgm:prSet presAssocID="{04B2AF59-42AE-4934-8A34-BAEF24CF7738}" presName="parentRect" presStyleLbl="alignNode1" presStyleIdx="3" presStyleCnt="4"/>
      <dgm:spPr/>
    </dgm:pt>
    <dgm:pt modelId="{7B3ED68D-F34F-48C7-8DD0-B8F45FFA23AF}" type="pres">
      <dgm:prSet presAssocID="{04B2AF59-42AE-4934-8A34-BAEF24CF7738}" presName="adorn" presStyleLbl="fgAccFollow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ins outline"/>
        </a:ext>
      </dgm:extLst>
    </dgm:pt>
  </dgm:ptLst>
  <dgm:cxnLst>
    <dgm:cxn modelId="{1C7D5703-31C5-48D6-8922-CC9729C5E687}" type="presOf" srcId="{DFB52AF0-4FFD-41E6-A8E8-0C6915C743CB}" destId="{B0336E6E-C08C-4775-AA8B-1F95FAEA4337}" srcOrd="0" destOrd="1" presId="urn:microsoft.com/office/officeart/2005/8/layout/bList2"/>
    <dgm:cxn modelId="{18A35C0A-E714-48CC-8663-27B66F9D60B9}" srcId="{04B2AF59-42AE-4934-8A34-BAEF24CF7738}" destId="{31555FBC-BC30-47AD-8658-F2FDE16CBDF6}" srcOrd="0" destOrd="0" parTransId="{8B2636CF-AF51-43A6-A261-96B0095D2C0E}" sibTransId="{88FD4874-4DCC-468C-8136-FB4CAD8FE409}"/>
    <dgm:cxn modelId="{C32C130B-7525-4AB3-A5AB-D18D4CEF4DE4}" srcId="{DA9A277F-B09A-4117-BBE2-B97698AB327D}" destId="{04351ACD-7F33-496D-8DA5-F689E95F5DBC}" srcOrd="0" destOrd="0" parTransId="{654687B8-E70B-444F-B7B9-3242F362A29E}" sibTransId="{7B78F0B3-3294-43DF-9D14-14E434DE063A}"/>
    <dgm:cxn modelId="{FAA66C0C-ECB3-4AB2-BCAD-3AE152DFB484}" type="presOf" srcId="{379B0596-B8F6-45BF-B815-7A9EF68F4BE4}" destId="{30DB4E64-4DA5-48D5-B604-A4F6E31608FD}" srcOrd="0" destOrd="0" presId="urn:microsoft.com/office/officeart/2005/8/layout/bList2"/>
    <dgm:cxn modelId="{444CC41A-797B-4868-A49A-DBD929E7B04C}" type="presOf" srcId="{0AC39E89-C03D-40B4-B6CE-5169D8CFC7CC}" destId="{5223FF4E-6E23-4D3F-9271-49237C825420}" srcOrd="0" destOrd="0" presId="urn:microsoft.com/office/officeart/2005/8/layout/bList2"/>
    <dgm:cxn modelId="{9675A823-CA84-4DCE-B416-E80156482056}" srcId="{379B0596-B8F6-45BF-B815-7A9EF68F4BE4}" destId="{04B2AF59-42AE-4934-8A34-BAEF24CF7738}" srcOrd="3" destOrd="0" parTransId="{1CA749EE-EC51-4C4A-ABE6-EE7C3F1C6F35}" sibTransId="{76840D09-3E85-4A88-8470-F1374FD1839C}"/>
    <dgm:cxn modelId="{C8614126-79F3-4F31-A7D9-28F68E1C25B8}" type="presOf" srcId="{9E44B312-4276-47DB-9787-E3F9BA9B1DAA}" destId="{25F5FCCE-0376-49ED-B021-C695212255CD}" srcOrd="0" destOrd="0" presId="urn:microsoft.com/office/officeart/2005/8/layout/bList2"/>
    <dgm:cxn modelId="{4D155826-4D94-4A50-A29D-B9242CBD2E9F}" srcId="{337B6CD2-8335-48E2-8FE5-1122D52281FC}" destId="{A9C148E0-B34D-41BD-B6F2-71720577C23A}" srcOrd="1" destOrd="0" parTransId="{A73162E8-6DFF-44F6-BB68-A83ACEAA30A8}" sibTransId="{B66BF396-BA69-45FA-BD6C-794C8AFB86FC}"/>
    <dgm:cxn modelId="{0DAE6F3B-F5EC-482E-8335-1C3791D847B3}" type="presOf" srcId="{337B6CD2-8335-48E2-8FE5-1122D52281FC}" destId="{6B041C94-4F7C-497F-B7DA-48E584030D17}" srcOrd="0" destOrd="0" presId="urn:microsoft.com/office/officeart/2005/8/layout/bList2"/>
    <dgm:cxn modelId="{07F49A63-2963-450B-8EA9-7FD197AB656E}" type="presOf" srcId="{337B6CD2-8335-48E2-8FE5-1122D52281FC}" destId="{536F35FD-DF64-49CA-86AA-6FCFF503A3B4}" srcOrd="1" destOrd="0" presId="urn:microsoft.com/office/officeart/2005/8/layout/bList2"/>
    <dgm:cxn modelId="{EA86454C-87BB-49F1-BE00-88C2C2AD54CA}" type="presOf" srcId="{A9C148E0-B34D-41BD-B6F2-71720577C23A}" destId="{4E84484E-DDFA-49D3-B7EE-C2FB6F54689A}" srcOrd="0" destOrd="1" presId="urn:microsoft.com/office/officeart/2005/8/layout/bList2"/>
    <dgm:cxn modelId="{AC85DD6D-4DD7-45AF-BC02-137BC7023A3A}" type="presOf" srcId="{DA9A277F-B09A-4117-BBE2-B97698AB327D}" destId="{96EA7FC6-C50A-492D-B53A-D422A20B57F7}" srcOrd="1" destOrd="0" presId="urn:microsoft.com/office/officeart/2005/8/layout/bList2"/>
    <dgm:cxn modelId="{D43F6150-EA49-4CF8-B22B-A508B2098B29}" srcId="{84B36F44-4E27-4DFF-BBFA-A64C33FB513C}" destId="{ED4C5DD2-DE8B-4569-B2C2-3FE4DBD162F4}" srcOrd="0" destOrd="0" parTransId="{C86C2192-F3A5-45BB-950D-56977DF760D1}" sibTransId="{4A48B964-31B6-4766-9137-857EEAEA90F3}"/>
    <dgm:cxn modelId="{05BCD451-CBD8-47AE-A86C-D2E1F1A3402D}" type="presOf" srcId="{04B2AF59-42AE-4934-8A34-BAEF24CF7738}" destId="{45444D6F-061E-476C-B8A5-57D7DE821D02}" srcOrd="1" destOrd="0" presId="urn:microsoft.com/office/officeart/2005/8/layout/bList2"/>
    <dgm:cxn modelId="{1C229374-D90D-4F1F-97F9-408D43CB6635}" srcId="{379B0596-B8F6-45BF-B815-7A9EF68F4BE4}" destId="{DA9A277F-B09A-4117-BBE2-B97698AB327D}" srcOrd="0" destOrd="0" parTransId="{FB7BD676-A93C-4B45-8AE7-E3A95E395674}" sibTransId="{0AC39E89-C03D-40B4-B6CE-5169D8CFC7CC}"/>
    <dgm:cxn modelId="{DD1DE376-FB55-41EB-ADC3-39303E04C3F2}" type="presOf" srcId="{7DDD9059-CFA2-4CBF-8AEB-EB3C44843CDF}" destId="{477DFBB0-7E30-4760-A146-C2C26874862E}" srcOrd="0" destOrd="1" presId="urn:microsoft.com/office/officeart/2005/8/layout/bList2"/>
    <dgm:cxn modelId="{A4F3EC59-30F3-43ED-B5CF-B2DCC4C819D7}" srcId="{379B0596-B8F6-45BF-B815-7A9EF68F4BE4}" destId="{84B36F44-4E27-4DFF-BBFA-A64C33FB513C}" srcOrd="1" destOrd="0" parTransId="{B26D03A7-E742-4E3C-9663-A78C8B7C7B98}" sibTransId="{9E44B312-4276-47DB-9787-E3F9BA9B1DAA}"/>
    <dgm:cxn modelId="{7052255A-80DB-4EF3-BEFE-EDDDFD93E562}" srcId="{DA9A277F-B09A-4117-BBE2-B97698AB327D}" destId="{C5CBB1B1-2704-46E0-A951-9A8E07F9C552}" srcOrd="1" destOrd="0" parTransId="{E31F9BE0-B0FD-478C-9270-376E510BAA5D}" sibTransId="{3AE80BF8-031F-4061-B760-AE381FC38811}"/>
    <dgm:cxn modelId="{CC7F937A-45EA-48F7-B2D7-243A486A6676}" type="presOf" srcId="{04B2AF59-42AE-4934-8A34-BAEF24CF7738}" destId="{2F9A5ECF-9E73-4B92-8795-8C7439CE15D8}" srcOrd="0" destOrd="0" presId="urn:microsoft.com/office/officeart/2005/8/layout/bList2"/>
    <dgm:cxn modelId="{DA178485-FFCD-4F2C-A58A-C96F14C8F34E}" type="presOf" srcId="{49C1C5F1-97BD-402D-9AE9-C79CA2AE4DC6}" destId="{4E84484E-DDFA-49D3-B7EE-C2FB6F54689A}" srcOrd="0" destOrd="0" presId="urn:microsoft.com/office/officeart/2005/8/layout/bList2"/>
    <dgm:cxn modelId="{0DF46788-E3C2-41C0-8A88-5706C42F45B3}" srcId="{84B36F44-4E27-4DFF-BBFA-A64C33FB513C}" destId="{92BE5596-8BDA-421E-ABCB-74B3F8349574}" srcOrd="2" destOrd="0" parTransId="{72A673EC-666F-45B5-89BA-22B7B44DF6EB}" sibTransId="{74AF18A4-21DC-4FDE-B98E-72384B430A0A}"/>
    <dgm:cxn modelId="{D832AA8F-1B33-41DD-9DC4-38975A7B5AF1}" type="presOf" srcId="{DA9A277F-B09A-4117-BBE2-B97698AB327D}" destId="{C949CF94-CAC5-4576-960E-ADD81CB7160B}" srcOrd="0" destOrd="0" presId="urn:microsoft.com/office/officeart/2005/8/layout/bList2"/>
    <dgm:cxn modelId="{039C2193-BB31-44DE-A562-9F61495D3E8B}" srcId="{04B2AF59-42AE-4934-8A34-BAEF24CF7738}" destId="{DFB52AF0-4FFD-41E6-A8E8-0C6915C743CB}" srcOrd="1" destOrd="0" parTransId="{03B70293-110E-456A-8102-4E44CF0CEEBF}" sibTransId="{FCC434E9-2F79-4B25-8D9D-12336D1DB49F}"/>
    <dgm:cxn modelId="{22BB6D9D-3F59-42FE-90D4-81E002E3D8AB}" type="presOf" srcId="{ED4C5DD2-DE8B-4569-B2C2-3FE4DBD162F4}" destId="{477DFBB0-7E30-4760-A146-C2C26874862E}" srcOrd="0" destOrd="0" presId="urn:microsoft.com/office/officeart/2005/8/layout/bList2"/>
    <dgm:cxn modelId="{ABDEBCAF-7FAA-4600-AA58-142672563DA9}" srcId="{337B6CD2-8335-48E2-8FE5-1122D52281FC}" destId="{49C1C5F1-97BD-402D-9AE9-C79CA2AE4DC6}" srcOrd="0" destOrd="0" parTransId="{E48719AA-5732-47BA-869F-BBE80CC3B417}" sibTransId="{AD05B328-217F-4DAB-9AC4-FF047AD1ECC6}"/>
    <dgm:cxn modelId="{B37D2CB3-29AE-4AC0-918B-9DE5384270F0}" type="presOf" srcId="{84B36F44-4E27-4DFF-BBFA-A64C33FB513C}" destId="{D4DE7970-8C58-4710-B6FE-FE6EE617033F}" srcOrd="0" destOrd="0" presId="urn:microsoft.com/office/officeart/2005/8/layout/bList2"/>
    <dgm:cxn modelId="{FAF645B7-D31E-4A55-9A44-1246CF623EF2}" srcId="{84B36F44-4E27-4DFF-BBFA-A64C33FB513C}" destId="{7DDD9059-CFA2-4CBF-8AEB-EB3C44843CDF}" srcOrd="1" destOrd="0" parTransId="{AA4A9FBA-F3FE-4D78-8837-0CF8954B5E32}" sibTransId="{82ED0B6D-0AA7-4535-8746-6905957AB581}"/>
    <dgm:cxn modelId="{B252D0B7-DF5B-43D0-AABF-2CA6AAA8CE73}" type="presOf" srcId="{31555FBC-BC30-47AD-8658-F2FDE16CBDF6}" destId="{B0336E6E-C08C-4775-AA8B-1F95FAEA4337}" srcOrd="0" destOrd="0" presId="urn:microsoft.com/office/officeart/2005/8/layout/bList2"/>
    <dgm:cxn modelId="{4E5A64B8-D63B-4D49-B0CB-710FCA788F17}" type="presOf" srcId="{84B36F44-4E27-4DFF-BBFA-A64C33FB513C}" destId="{F083AA37-2B2B-4A38-A41A-346B6C2CC082}" srcOrd="1" destOrd="0" presId="urn:microsoft.com/office/officeart/2005/8/layout/bList2"/>
    <dgm:cxn modelId="{FEF1BCB9-91D4-4F40-9F1A-AB9E0B9595A7}" type="presOf" srcId="{E625AC7C-8058-40FD-B9B2-E5F2067C3B0E}" destId="{BE1E027C-1C08-42C1-9322-905216605905}" srcOrd="0" destOrd="0" presId="urn:microsoft.com/office/officeart/2005/8/layout/bList2"/>
    <dgm:cxn modelId="{BAFD39BE-BB8E-451D-869B-08BB7CDB1A87}" srcId="{379B0596-B8F6-45BF-B815-7A9EF68F4BE4}" destId="{337B6CD2-8335-48E2-8FE5-1122D52281FC}" srcOrd="2" destOrd="0" parTransId="{13DEEC17-370D-4CC9-BE30-39C0FC3D760A}" sibTransId="{E625AC7C-8058-40FD-B9B2-E5F2067C3B0E}"/>
    <dgm:cxn modelId="{4E58D7E0-F0C9-4A63-ADDC-C8194DADA906}" type="presOf" srcId="{C5CBB1B1-2704-46E0-A951-9A8E07F9C552}" destId="{7BF722CB-4CF2-4103-A73B-46B9D034EA87}" srcOrd="0" destOrd="1" presId="urn:microsoft.com/office/officeart/2005/8/layout/bList2"/>
    <dgm:cxn modelId="{D0E08AE1-D734-4AD0-99C0-F45AC7DBE87B}" type="presOf" srcId="{04351ACD-7F33-496D-8DA5-F689E95F5DBC}" destId="{7BF722CB-4CF2-4103-A73B-46B9D034EA87}" srcOrd="0" destOrd="0" presId="urn:microsoft.com/office/officeart/2005/8/layout/bList2"/>
    <dgm:cxn modelId="{E7CF85E9-EAB8-4E85-8A20-37AFB607DFAA}" type="presOf" srcId="{92BE5596-8BDA-421E-ABCB-74B3F8349574}" destId="{477DFBB0-7E30-4760-A146-C2C26874862E}" srcOrd="0" destOrd="2" presId="urn:microsoft.com/office/officeart/2005/8/layout/bList2"/>
    <dgm:cxn modelId="{5AF669F3-B9C4-414D-A98F-FFE92303B236}" type="presOf" srcId="{476BF006-0BA3-49B0-B3C7-CE245262AD3F}" destId="{7BF722CB-4CF2-4103-A73B-46B9D034EA87}" srcOrd="0" destOrd="2" presId="urn:microsoft.com/office/officeart/2005/8/layout/bList2"/>
    <dgm:cxn modelId="{0A028CF9-48D8-492A-8592-88AC5E3C3749}" srcId="{DA9A277F-B09A-4117-BBE2-B97698AB327D}" destId="{476BF006-0BA3-49B0-B3C7-CE245262AD3F}" srcOrd="2" destOrd="0" parTransId="{056ADBDC-B78A-49B7-9B54-347E7AE44EAE}" sibTransId="{1EA8558B-FA71-4052-957A-3F9AFF932EFB}"/>
    <dgm:cxn modelId="{0724B1AC-40C1-4F46-807A-4192E17938A2}" type="presParOf" srcId="{30DB4E64-4DA5-48D5-B604-A4F6E31608FD}" destId="{8BD1A899-33A3-44A3-B14D-5C403974A335}" srcOrd="0" destOrd="0" presId="urn:microsoft.com/office/officeart/2005/8/layout/bList2"/>
    <dgm:cxn modelId="{960163BA-42A3-4097-9364-3EE6F982E818}" type="presParOf" srcId="{8BD1A899-33A3-44A3-B14D-5C403974A335}" destId="{7BF722CB-4CF2-4103-A73B-46B9D034EA87}" srcOrd="0" destOrd="0" presId="urn:microsoft.com/office/officeart/2005/8/layout/bList2"/>
    <dgm:cxn modelId="{0CD27358-46B1-4C9E-902F-0A45EA1DE0E9}" type="presParOf" srcId="{8BD1A899-33A3-44A3-B14D-5C403974A335}" destId="{C949CF94-CAC5-4576-960E-ADD81CB7160B}" srcOrd="1" destOrd="0" presId="urn:microsoft.com/office/officeart/2005/8/layout/bList2"/>
    <dgm:cxn modelId="{5950E5E3-C5AB-46E7-8C10-FAD237417EDE}" type="presParOf" srcId="{8BD1A899-33A3-44A3-B14D-5C403974A335}" destId="{96EA7FC6-C50A-492D-B53A-D422A20B57F7}" srcOrd="2" destOrd="0" presId="urn:microsoft.com/office/officeart/2005/8/layout/bList2"/>
    <dgm:cxn modelId="{C968B4C3-9CE3-482D-88B5-7FE5137AF009}" type="presParOf" srcId="{8BD1A899-33A3-44A3-B14D-5C403974A335}" destId="{297BBB11-E7CF-42E0-854B-EF6161DB140D}" srcOrd="3" destOrd="0" presId="urn:microsoft.com/office/officeart/2005/8/layout/bList2"/>
    <dgm:cxn modelId="{1D1B41F3-219E-4ED4-B289-23BA237219C9}" type="presParOf" srcId="{30DB4E64-4DA5-48D5-B604-A4F6E31608FD}" destId="{5223FF4E-6E23-4D3F-9271-49237C825420}" srcOrd="1" destOrd="0" presId="urn:microsoft.com/office/officeart/2005/8/layout/bList2"/>
    <dgm:cxn modelId="{BEB30686-A720-455E-95D9-328739BFEAD1}" type="presParOf" srcId="{30DB4E64-4DA5-48D5-B604-A4F6E31608FD}" destId="{7A6F79B4-9940-4824-96D0-8855E8AF3559}" srcOrd="2" destOrd="0" presId="urn:microsoft.com/office/officeart/2005/8/layout/bList2"/>
    <dgm:cxn modelId="{1ABD5469-D73B-44AC-B671-D24F4550B30E}" type="presParOf" srcId="{7A6F79B4-9940-4824-96D0-8855E8AF3559}" destId="{477DFBB0-7E30-4760-A146-C2C26874862E}" srcOrd="0" destOrd="0" presId="urn:microsoft.com/office/officeart/2005/8/layout/bList2"/>
    <dgm:cxn modelId="{65F24A12-C546-4137-9ACC-862D5F82C548}" type="presParOf" srcId="{7A6F79B4-9940-4824-96D0-8855E8AF3559}" destId="{D4DE7970-8C58-4710-B6FE-FE6EE617033F}" srcOrd="1" destOrd="0" presId="urn:microsoft.com/office/officeart/2005/8/layout/bList2"/>
    <dgm:cxn modelId="{6583836D-BF7B-4497-B174-E9B0D0530BB1}" type="presParOf" srcId="{7A6F79B4-9940-4824-96D0-8855E8AF3559}" destId="{F083AA37-2B2B-4A38-A41A-346B6C2CC082}" srcOrd="2" destOrd="0" presId="urn:microsoft.com/office/officeart/2005/8/layout/bList2"/>
    <dgm:cxn modelId="{75B41B09-80BB-4749-A124-D3D60D3F695B}" type="presParOf" srcId="{7A6F79B4-9940-4824-96D0-8855E8AF3559}" destId="{7480E8F3-6C2E-48A0-96A7-230978B89630}" srcOrd="3" destOrd="0" presId="urn:microsoft.com/office/officeart/2005/8/layout/bList2"/>
    <dgm:cxn modelId="{F636E302-2418-4005-916D-0B84D14C44FD}" type="presParOf" srcId="{30DB4E64-4DA5-48D5-B604-A4F6E31608FD}" destId="{25F5FCCE-0376-49ED-B021-C695212255CD}" srcOrd="3" destOrd="0" presId="urn:microsoft.com/office/officeart/2005/8/layout/bList2"/>
    <dgm:cxn modelId="{D76A15AD-7A28-4412-9419-3C487550B12F}" type="presParOf" srcId="{30DB4E64-4DA5-48D5-B604-A4F6E31608FD}" destId="{7870AFA9-3995-4956-8F17-76CE6548CCA9}" srcOrd="4"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4C2DEA5A-A184-423B-9C6D-818F71BD7D33}" type="presParOf" srcId="{30DB4E64-4DA5-48D5-B604-A4F6E31608FD}" destId="{BE1E027C-1C08-42C1-9322-905216605905}" srcOrd="5" destOrd="0" presId="urn:microsoft.com/office/officeart/2005/8/layout/bList2"/>
    <dgm:cxn modelId="{51D0D1D0-B98B-4CE0-9A37-3FCF958FF348}" type="presParOf" srcId="{30DB4E64-4DA5-48D5-B604-A4F6E31608FD}" destId="{24880E13-F289-4C43-AB56-068598AB4EF9}" srcOrd="6" destOrd="0" presId="urn:microsoft.com/office/officeart/2005/8/layout/bList2"/>
    <dgm:cxn modelId="{3FB7244E-9A55-44E8-B084-2E7EF37F8D25}" type="presParOf" srcId="{24880E13-F289-4C43-AB56-068598AB4EF9}" destId="{B0336E6E-C08C-4775-AA8B-1F95FAEA4337}" srcOrd="0" destOrd="0" presId="urn:microsoft.com/office/officeart/2005/8/layout/bList2"/>
    <dgm:cxn modelId="{AFF83027-CE1C-4599-91A1-D8C91B6B2870}" type="presParOf" srcId="{24880E13-F289-4C43-AB56-068598AB4EF9}" destId="{2F9A5ECF-9E73-4B92-8795-8C7439CE15D8}" srcOrd="1" destOrd="0" presId="urn:microsoft.com/office/officeart/2005/8/layout/bList2"/>
    <dgm:cxn modelId="{984380E6-D59A-4883-9383-A81C753EC158}" type="presParOf" srcId="{24880E13-F289-4C43-AB56-068598AB4EF9}" destId="{45444D6F-061E-476C-B8A5-57D7DE821D02}" srcOrd="2" destOrd="0" presId="urn:microsoft.com/office/officeart/2005/8/layout/bList2"/>
    <dgm:cxn modelId="{F9380849-53BD-4C23-8477-539BB30B1920}" type="presParOf" srcId="{24880E13-F289-4C43-AB56-068598AB4EF9}" destId="{7B3ED68D-F34F-48C7-8DD0-B8F45FFA23AF}"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0CCC97E6-4A9B-466F-AA76-E6AB9F4E5185}">
      <dgm:prSet phldrT="[Text]"/>
      <dgm:spPr/>
      <dgm:t>
        <a:bodyPr/>
        <a:lstStyle/>
        <a:p>
          <a:pPr>
            <a:buFont typeface="Arial" panose="020B0604020202020204" pitchFamily="34" charset="0"/>
            <a:buChar char="•"/>
          </a:pPr>
          <a:r>
            <a:rPr lang="en-US" b="1" dirty="0"/>
            <a:t>Accessibility</a:t>
          </a:r>
          <a:endParaRPr lang="en-US" dirty="0"/>
        </a:p>
      </dgm:t>
    </dgm:pt>
    <dgm:pt modelId="{BA6DFF5F-0B92-46FA-A3C4-D4659987A166}" type="parTrans" cxnId="{9F932DC6-834B-40AA-9E8A-092EE8A4B0A6}">
      <dgm:prSet/>
      <dgm:spPr/>
      <dgm:t>
        <a:bodyPr/>
        <a:lstStyle/>
        <a:p>
          <a:endParaRPr lang="en-US"/>
        </a:p>
      </dgm:t>
    </dgm:pt>
    <dgm:pt modelId="{0D1C8F2B-97CF-48C7-86B3-4535993B856E}" type="sibTrans" cxnId="{9F932DC6-834B-40AA-9E8A-092EE8A4B0A6}">
      <dgm:prSet/>
      <dgm:spPr/>
      <dgm:t>
        <a:bodyPr/>
        <a:lstStyle/>
        <a:p>
          <a:endParaRPr lang="en-US"/>
        </a:p>
      </dgm:t>
    </dgm:pt>
    <dgm:pt modelId="{03B0B73E-B0C5-4740-9297-E9B75508F0FD}">
      <dgm:prSet phldrT="[Text]"/>
      <dgm:spPr/>
      <dgm:t>
        <a:bodyPr/>
        <a:lstStyle/>
        <a:p>
          <a:pPr>
            <a:buFont typeface="Arial" panose="020B0604020202020204" pitchFamily="34" charset="0"/>
            <a:buNone/>
          </a:pPr>
          <a:r>
            <a:rPr lang="en-US" dirty="0"/>
            <a:t>   App conforms to user’s choice of light, dark, or high contrast UI</a:t>
          </a:r>
        </a:p>
      </dgm:t>
    </dgm:pt>
    <dgm:pt modelId="{CA79F026-4C84-416C-A3EE-2F3B1F6BB54C}" type="parTrans" cxnId="{4F925C84-CE68-4590-ADC5-3B767D021D16}">
      <dgm:prSet/>
      <dgm:spPr/>
      <dgm:t>
        <a:bodyPr/>
        <a:lstStyle/>
        <a:p>
          <a:endParaRPr lang="en-US"/>
        </a:p>
      </dgm:t>
    </dgm:pt>
    <dgm:pt modelId="{358461D8-C8B4-48FD-AF2A-5D7DE3ADF245}" type="sibTrans" cxnId="{4F925C84-CE68-4590-ADC5-3B767D021D16}">
      <dgm:prSet/>
      <dgm:spPr/>
      <dgm:t>
        <a:bodyPr/>
        <a:lstStyle/>
        <a:p>
          <a:endParaRPr lang="en-US"/>
        </a:p>
      </dgm:t>
    </dgm:pt>
    <dgm:pt modelId="{51A2D032-13A0-4F5A-996C-AD83ED2A6E9A}">
      <dgm:prSet phldrT="[Text]"/>
      <dgm:spPr/>
      <dgm:t>
        <a:bodyPr/>
        <a:lstStyle/>
        <a:p>
          <a:pPr>
            <a:buFont typeface="Arial" panose="020B0604020202020204" pitchFamily="34" charset="0"/>
            <a:buChar char="•"/>
          </a:pPr>
          <a:r>
            <a:rPr lang="en-US" b="1" dirty="0"/>
            <a:t>User Engagement</a:t>
          </a:r>
        </a:p>
      </dgm:t>
    </dgm:pt>
    <dgm:pt modelId="{630EF119-1349-4386-B461-187D606398CC}" type="parTrans" cxnId="{839A2869-C650-4BF2-9A28-8E4CA56BA858}">
      <dgm:prSet/>
      <dgm:spPr/>
      <dgm:t>
        <a:bodyPr/>
        <a:lstStyle/>
        <a:p>
          <a:endParaRPr lang="en-US"/>
        </a:p>
      </dgm:t>
    </dgm:pt>
    <dgm:pt modelId="{1B30BB59-C4DC-4BA2-8332-756B476C51FE}" type="sibTrans" cxnId="{839A2869-C650-4BF2-9A28-8E4CA56BA858}">
      <dgm:prSet/>
      <dgm:spPr/>
      <dgm:t>
        <a:bodyPr/>
        <a:lstStyle/>
        <a:p>
          <a:endParaRPr lang="en-US"/>
        </a:p>
      </dgm:t>
    </dgm:pt>
    <dgm:pt modelId="{94D39D12-A53A-4FE4-8056-B216178DA4C3}">
      <dgm:prSet phldrT="[Text]"/>
      <dgm:spPr/>
      <dgm:t>
        <a:bodyPr/>
        <a:lstStyle/>
        <a:p>
          <a:pPr>
            <a:buFont typeface="Arial" panose="020B0604020202020204" pitchFamily="34" charset="0"/>
            <a:buChar char="•"/>
          </a:pPr>
          <a:r>
            <a:rPr lang="en-US" dirty="0"/>
            <a:t>Apps are consistent with Teams UI guidelines</a:t>
          </a:r>
        </a:p>
      </dgm:t>
    </dgm:pt>
    <dgm:pt modelId="{79DF5D85-2011-4853-8207-040A9AF82771}" type="parTrans" cxnId="{CC55A585-2D9F-485F-B431-9AC1082EBFB6}">
      <dgm:prSet/>
      <dgm:spPr/>
      <dgm:t>
        <a:bodyPr/>
        <a:lstStyle/>
        <a:p>
          <a:endParaRPr lang="en-US"/>
        </a:p>
      </dgm:t>
    </dgm:pt>
    <dgm:pt modelId="{7D9B6770-06C9-4AD7-82C9-00FB58F88214}" type="sibTrans" cxnId="{CC55A585-2D9F-485F-B431-9AC1082EBFB6}">
      <dgm:prSet/>
      <dgm:spPr/>
      <dgm:t>
        <a:bodyPr/>
        <a:lstStyle/>
        <a:p>
          <a:endParaRPr lang="en-US"/>
        </a:p>
      </dgm:t>
    </dgm:pt>
    <dgm:pt modelId="{D80EE801-EA2C-48B9-8D06-303E3F066109}">
      <dgm:prSet phldrT="[Text]"/>
      <dgm:spPr/>
      <dgm:t>
        <a:bodyPr/>
        <a:lstStyle/>
        <a:p>
          <a:pPr>
            <a:buFont typeface="Arial" panose="020B0604020202020204" pitchFamily="34" charset="0"/>
            <a:buChar char="•"/>
          </a:pPr>
          <a:r>
            <a:rPr lang="en-US" dirty="0"/>
            <a:t>Users are already comfortable with app’s look and feel</a:t>
          </a:r>
        </a:p>
      </dgm:t>
    </dgm:pt>
    <dgm:pt modelId="{0241EBDB-FAC0-484F-A874-68A82891A573}" type="parTrans" cxnId="{559055D8-1B8E-4B89-AB42-01C388C28519}">
      <dgm:prSet/>
      <dgm:spPr/>
      <dgm:t>
        <a:bodyPr/>
        <a:lstStyle/>
        <a:p>
          <a:endParaRPr lang="en-US"/>
        </a:p>
      </dgm:t>
    </dgm:pt>
    <dgm:pt modelId="{03FD658B-12E5-4107-8517-F7565DF52885}" type="sibTrans" cxnId="{559055D8-1B8E-4B89-AB42-01C388C28519}">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D84C57A7-87E1-4782-942A-216ED4C27D03}" type="pres">
      <dgm:prSet presAssocID="{0CCC97E6-4A9B-466F-AA76-E6AB9F4E5185}" presName="compNode" presStyleCnt="0"/>
      <dgm:spPr/>
    </dgm:pt>
    <dgm:pt modelId="{D9C1FC77-5BAA-44E0-B50F-9F648055E758}" type="pres">
      <dgm:prSet presAssocID="{0CCC97E6-4A9B-466F-AA76-E6AB9F4E5185}" presName="childRect" presStyleLbl="bgAcc1" presStyleIdx="0" presStyleCnt="2">
        <dgm:presLayoutVars>
          <dgm:bulletEnabled val="1"/>
        </dgm:presLayoutVars>
      </dgm:prSet>
      <dgm:spPr/>
    </dgm:pt>
    <dgm:pt modelId="{BDEAC92D-2CD0-4B3E-969B-E0B0EAE2AA63}" type="pres">
      <dgm:prSet presAssocID="{0CCC97E6-4A9B-466F-AA76-E6AB9F4E5185}" presName="parentText" presStyleLbl="node1" presStyleIdx="0" presStyleCnt="0">
        <dgm:presLayoutVars>
          <dgm:chMax val="0"/>
          <dgm:bulletEnabled val="1"/>
        </dgm:presLayoutVars>
      </dgm:prSet>
      <dgm:spPr/>
    </dgm:pt>
    <dgm:pt modelId="{C3FB050A-6BAD-440A-A9F7-BC627F0B5F90}" type="pres">
      <dgm:prSet presAssocID="{0CCC97E6-4A9B-466F-AA76-E6AB9F4E5185}" presName="parentRect" presStyleLbl="alignNode1" presStyleIdx="0" presStyleCnt="2"/>
      <dgm:spPr/>
    </dgm:pt>
    <dgm:pt modelId="{5FAB183D-6CCF-4FCB-8178-D9F990A05A97}" type="pres">
      <dgm:prSet presAssocID="{0CCC97E6-4A9B-466F-AA76-E6AB9F4E5185}"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lasses outline"/>
        </a:ext>
      </dgm:extLst>
    </dgm:pt>
    <dgm:pt modelId="{545A7DDA-C620-4BE5-9D5A-B4462F283FD9}" type="pres">
      <dgm:prSet presAssocID="{0D1C8F2B-97CF-48C7-86B3-4535993B856E}" presName="sibTrans" presStyleLbl="sibTrans2D1" presStyleIdx="0" presStyleCnt="0"/>
      <dgm:spPr/>
    </dgm:pt>
    <dgm:pt modelId="{80F39F06-0EAC-4774-A1DE-2BD18482A462}" type="pres">
      <dgm:prSet presAssocID="{51A2D032-13A0-4F5A-996C-AD83ED2A6E9A}" presName="compNode" presStyleCnt="0"/>
      <dgm:spPr/>
    </dgm:pt>
    <dgm:pt modelId="{BEA826C9-15A3-4A22-804D-83BDB454899C}" type="pres">
      <dgm:prSet presAssocID="{51A2D032-13A0-4F5A-996C-AD83ED2A6E9A}" presName="childRect" presStyleLbl="bgAcc1" presStyleIdx="1" presStyleCnt="2">
        <dgm:presLayoutVars>
          <dgm:bulletEnabled val="1"/>
        </dgm:presLayoutVars>
      </dgm:prSet>
      <dgm:spPr/>
    </dgm:pt>
    <dgm:pt modelId="{5F1C7495-3A3F-4DD7-AB0F-90D566287CD6}" type="pres">
      <dgm:prSet presAssocID="{51A2D032-13A0-4F5A-996C-AD83ED2A6E9A}" presName="parentText" presStyleLbl="node1" presStyleIdx="0" presStyleCnt="0">
        <dgm:presLayoutVars>
          <dgm:chMax val="0"/>
          <dgm:bulletEnabled val="1"/>
        </dgm:presLayoutVars>
      </dgm:prSet>
      <dgm:spPr/>
    </dgm:pt>
    <dgm:pt modelId="{157E3889-E543-455A-8A4C-9ED15625FD27}" type="pres">
      <dgm:prSet presAssocID="{51A2D032-13A0-4F5A-996C-AD83ED2A6E9A}" presName="parentRect" presStyleLbl="alignNode1" presStyleIdx="1" presStyleCnt="2"/>
      <dgm:spPr/>
    </dgm:pt>
    <dgm:pt modelId="{71997DD7-68A6-4EFB-9AC4-00A1CB042077}" type="pres">
      <dgm:prSet presAssocID="{51A2D032-13A0-4F5A-996C-AD83ED2A6E9A}" presName="adorn" presStyleLbl="fgAccFollow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ment Heart with solid fill"/>
        </a:ext>
      </dgm:extLst>
    </dgm:pt>
  </dgm:ptLst>
  <dgm:cxnLst>
    <dgm:cxn modelId="{FAA66C0C-ECB3-4AB2-BCAD-3AE152DFB484}" type="presOf" srcId="{379B0596-B8F6-45BF-B815-7A9EF68F4BE4}" destId="{30DB4E64-4DA5-48D5-B604-A4F6E31608FD}" srcOrd="0" destOrd="0" presId="urn:microsoft.com/office/officeart/2005/8/layout/bList2"/>
    <dgm:cxn modelId="{54E74923-965D-4816-9D65-2B980B375809}" type="presOf" srcId="{94D39D12-A53A-4FE4-8056-B216178DA4C3}" destId="{BEA826C9-15A3-4A22-804D-83BDB454899C}" srcOrd="0" destOrd="0" presId="urn:microsoft.com/office/officeart/2005/8/layout/bList2"/>
    <dgm:cxn modelId="{9E602927-2291-4204-97CD-CCF79602C7D0}" type="presOf" srcId="{0D1C8F2B-97CF-48C7-86B3-4535993B856E}" destId="{545A7DDA-C620-4BE5-9D5A-B4462F283FD9}" srcOrd="0" destOrd="0" presId="urn:microsoft.com/office/officeart/2005/8/layout/bList2"/>
    <dgm:cxn modelId="{47874C42-D583-4D2B-BEE5-9515C4546F01}" type="presOf" srcId="{51A2D032-13A0-4F5A-996C-AD83ED2A6E9A}" destId="{5F1C7495-3A3F-4DD7-AB0F-90D566287CD6}" srcOrd="0" destOrd="0" presId="urn:microsoft.com/office/officeart/2005/8/layout/bList2"/>
    <dgm:cxn modelId="{839A2869-C650-4BF2-9A28-8E4CA56BA858}" srcId="{379B0596-B8F6-45BF-B815-7A9EF68F4BE4}" destId="{51A2D032-13A0-4F5A-996C-AD83ED2A6E9A}" srcOrd="1" destOrd="0" parTransId="{630EF119-1349-4386-B461-187D606398CC}" sibTransId="{1B30BB59-C4DC-4BA2-8332-756B476C51FE}"/>
    <dgm:cxn modelId="{367C5951-A64B-4318-8220-4E32891717B4}" type="presOf" srcId="{03B0B73E-B0C5-4740-9297-E9B75508F0FD}" destId="{D9C1FC77-5BAA-44E0-B50F-9F648055E758}" srcOrd="0" destOrd="0" presId="urn:microsoft.com/office/officeart/2005/8/layout/bList2"/>
    <dgm:cxn modelId="{7DDDBD56-E7F6-4A46-9586-5690ED73B727}" type="presOf" srcId="{0CCC97E6-4A9B-466F-AA76-E6AB9F4E5185}" destId="{BDEAC92D-2CD0-4B3E-969B-E0B0EAE2AA63}" srcOrd="0" destOrd="0" presId="urn:microsoft.com/office/officeart/2005/8/layout/bList2"/>
    <dgm:cxn modelId="{C558B080-976B-459F-8625-FBB27E53C4D9}" type="presOf" srcId="{D80EE801-EA2C-48B9-8D06-303E3F066109}" destId="{BEA826C9-15A3-4A22-804D-83BDB454899C}" srcOrd="0" destOrd="1" presId="urn:microsoft.com/office/officeart/2005/8/layout/bList2"/>
    <dgm:cxn modelId="{4F925C84-CE68-4590-ADC5-3B767D021D16}" srcId="{0CCC97E6-4A9B-466F-AA76-E6AB9F4E5185}" destId="{03B0B73E-B0C5-4740-9297-E9B75508F0FD}" srcOrd="0" destOrd="0" parTransId="{CA79F026-4C84-416C-A3EE-2F3B1F6BB54C}" sibTransId="{358461D8-C8B4-48FD-AF2A-5D7DE3ADF245}"/>
    <dgm:cxn modelId="{CC55A585-2D9F-485F-B431-9AC1082EBFB6}" srcId="{51A2D032-13A0-4F5A-996C-AD83ED2A6E9A}" destId="{94D39D12-A53A-4FE4-8056-B216178DA4C3}" srcOrd="0" destOrd="0" parTransId="{79DF5D85-2011-4853-8207-040A9AF82771}" sibTransId="{7D9B6770-06C9-4AD7-82C9-00FB58F88214}"/>
    <dgm:cxn modelId="{A618C591-8D81-4201-B057-40DEC346263F}" type="presOf" srcId="{0CCC97E6-4A9B-466F-AA76-E6AB9F4E5185}" destId="{C3FB050A-6BAD-440A-A9F7-BC627F0B5F90}" srcOrd="1" destOrd="0" presId="urn:microsoft.com/office/officeart/2005/8/layout/bList2"/>
    <dgm:cxn modelId="{9F932DC6-834B-40AA-9E8A-092EE8A4B0A6}" srcId="{379B0596-B8F6-45BF-B815-7A9EF68F4BE4}" destId="{0CCC97E6-4A9B-466F-AA76-E6AB9F4E5185}" srcOrd="0" destOrd="0" parTransId="{BA6DFF5F-0B92-46FA-A3C4-D4659987A166}" sibTransId="{0D1C8F2B-97CF-48C7-86B3-4535993B856E}"/>
    <dgm:cxn modelId="{D4E5ABCF-BBE7-4585-87D4-F21A1F03C77E}" type="presOf" srcId="{51A2D032-13A0-4F5A-996C-AD83ED2A6E9A}" destId="{157E3889-E543-455A-8A4C-9ED15625FD27}" srcOrd="1" destOrd="0" presId="urn:microsoft.com/office/officeart/2005/8/layout/bList2"/>
    <dgm:cxn modelId="{559055D8-1B8E-4B89-AB42-01C388C28519}" srcId="{51A2D032-13A0-4F5A-996C-AD83ED2A6E9A}" destId="{D80EE801-EA2C-48B9-8D06-303E3F066109}" srcOrd="1" destOrd="0" parTransId="{0241EBDB-FAC0-484F-A874-68A82891A573}" sibTransId="{03FD658B-12E5-4107-8517-F7565DF52885}"/>
    <dgm:cxn modelId="{5D39A4CE-624B-457B-8E6A-9687D0ACAC80}" type="presParOf" srcId="{30DB4E64-4DA5-48D5-B604-A4F6E31608FD}" destId="{D84C57A7-87E1-4782-942A-216ED4C27D03}" srcOrd="0" destOrd="0" presId="urn:microsoft.com/office/officeart/2005/8/layout/bList2"/>
    <dgm:cxn modelId="{3BFEA0A1-F751-4BE9-8A3F-4BACE2C1FFB2}" type="presParOf" srcId="{D84C57A7-87E1-4782-942A-216ED4C27D03}" destId="{D9C1FC77-5BAA-44E0-B50F-9F648055E758}" srcOrd="0" destOrd="0" presId="urn:microsoft.com/office/officeart/2005/8/layout/bList2"/>
    <dgm:cxn modelId="{0768B913-1CE2-4B05-A549-3DF41D5CB4C4}" type="presParOf" srcId="{D84C57A7-87E1-4782-942A-216ED4C27D03}" destId="{BDEAC92D-2CD0-4B3E-969B-E0B0EAE2AA63}" srcOrd="1" destOrd="0" presId="urn:microsoft.com/office/officeart/2005/8/layout/bList2"/>
    <dgm:cxn modelId="{E019B56F-7EC6-486E-BE14-3AC235430054}" type="presParOf" srcId="{D84C57A7-87E1-4782-942A-216ED4C27D03}" destId="{C3FB050A-6BAD-440A-A9F7-BC627F0B5F90}" srcOrd="2" destOrd="0" presId="urn:microsoft.com/office/officeart/2005/8/layout/bList2"/>
    <dgm:cxn modelId="{80DE36F9-48FD-46E2-B79A-5C7D519D01D5}" type="presParOf" srcId="{D84C57A7-87E1-4782-942A-216ED4C27D03}" destId="{5FAB183D-6CCF-4FCB-8178-D9F990A05A97}" srcOrd="3" destOrd="0" presId="urn:microsoft.com/office/officeart/2005/8/layout/bList2"/>
    <dgm:cxn modelId="{799713E3-5E29-4542-A010-75B32E81D0D7}" type="presParOf" srcId="{30DB4E64-4DA5-48D5-B604-A4F6E31608FD}" destId="{545A7DDA-C620-4BE5-9D5A-B4462F283FD9}" srcOrd="1" destOrd="0" presId="urn:microsoft.com/office/officeart/2005/8/layout/bList2"/>
    <dgm:cxn modelId="{A17EA8F6-3BED-4C61-BD40-57E5B595E141}" type="presParOf" srcId="{30DB4E64-4DA5-48D5-B604-A4F6E31608FD}" destId="{80F39F06-0EAC-4774-A1DE-2BD18482A462}" srcOrd="2" destOrd="0" presId="urn:microsoft.com/office/officeart/2005/8/layout/bList2"/>
    <dgm:cxn modelId="{6000A83A-C42E-496B-A51B-9F71E0E727EA}" type="presParOf" srcId="{80F39F06-0EAC-4774-A1DE-2BD18482A462}" destId="{BEA826C9-15A3-4A22-804D-83BDB454899C}" srcOrd="0" destOrd="0" presId="urn:microsoft.com/office/officeart/2005/8/layout/bList2"/>
    <dgm:cxn modelId="{A4ED0CE8-E829-4837-83C9-1907BEB9EC1F}" type="presParOf" srcId="{80F39F06-0EAC-4774-A1DE-2BD18482A462}" destId="{5F1C7495-3A3F-4DD7-AB0F-90D566287CD6}" srcOrd="1" destOrd="0" presId="urn:microsoft.com/office/officeart/2005/8/layout/bList2"/>
    <dgm:cxn modelId="{DCA456B0-AE84-43F4-A8BF-E209D2A5B6EF}" type="presParOf" srcId="{80F39F06-0EAC-4774-A1DE-2BD18482A462}" destId="{157E3889-E543-455A-8A4C-9ED15625FD27}" srcOrd="2" destOrd="0" presId="urn:microsoft.com/office/officeart/2005/8/layout/bList2"/>
    <dgm:cxn modelId="{0A3AAEFB-EA4B-49CD-923B-745CED8C9900}" type="presParOf" srcId="{80F39F06-0EAC-4774-A1DE-2BD18482A462}" destId="{71997DD7-68A6-4EFB-9AC4-00A1CB042077}"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170" y="2230"/>
          <a:ext cx="1699855" cy="849927"/>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Core Lab</a:t>
          </a:r>
          <a:br>
            <a:rPr lang="en-US" sz="2400" kern="1200"/>
          </a:br>
          <a:r>
            <a:rPr lang="en-US" sz="2400" kern="1200"/>
            <a:t>(path A)</a:t>
          </a:r>
        </a:p>
      </dsp:txBody>
      <dsp:txXfrm>
        <a:off x="1348064" y="27124"/>
        <a:ext cx="1650067" cy="800139"/>
      </dsp:txXfrm>
    </dsp:sp>
    <dsp:sp modelId="{62E344D5-AC35-4EBB-8BD0-F9B14BF1CA54}">
      <dsp:nvSpPr>
        <dsp:cNvPr id="0" name=""/>
        <dsp:cNvSpPr/>
      </dsp:nvSpPr>
      <dsp:spPr>
        <a:xfrm>
          <a:off x="1493156" y="852157"/>
          <a:ext cx="169985" cy="637445"/>
        </a:xfrm>
        <a:custGeom>
          <a:avLst/>
          <a:gdLst/>
          <a:ahLst/>
          <a:cxnLst/>
          <a:rect l="0" t="0" r="0" b="0"/>
          <a:pathLst>
            <a:path>
              <a:moveTo>
                <a:pt x="0" y="0"/>
              </a:moveTo>
              <a:lnTo>
                <a:pt x="0" y="637445"/>
              </a:lnTo>
              <a:lnTo>
                <a:pt x="169985" y="637445"/>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141" y="1064639"/>
          <a:ext cx="1359884" cy="849927"/>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App setup</a:t>
          </a:r>
        </a:p>
      </dsp:txBody>
      <dsp:txXfrm>
        <a:off x="1688035" y="1089533"/>
        <a:ext cx="1310096" cy="800139"/>
      </dsp:txXfrm>
    </dsp:sp>
    <dsp:sp modelId="{2DC62A81-ECAF-477B-A2FA-73D3C16396BA}">
      <dsp:nvSpPr>
        <dsp:cNvPr id="0" name=""/>
        <dsp:cNvSpPr/>
      </dsp:nvSpPr>
      <dsp:spPr>
        <a:xfrm>
          <a:off x="1493156" y="852157"/>
          <a:ext cx="169985" cy="1699855"/>
        </a:xfrm>
        <a:custGeom>
          <a:avLst/>
          <a:gdLst/>
          <a:ahLst/>
          <a:cxnLst/>
          <a:rect l="0" t="0" r="0" b="0"/>
          <a:pathLst>
            <a:path>
              <a:moveTo>
                <a:pt x="0" y="0"/>
              </a:moveTo>
              <a:lnTo>
                <a:pt x="0" y="1699855"/>
              </a:lnTo>
              <a:lnTo>
                <a:pt x="169985" y="1699855"/>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141" y="2127049"/>
          <a:ext cx="1359884" cy="849927"/>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Add tab with SSO</a:t>
          </a:r>
        </a:p>
      </dsp:txBody>
      <dsp:txXfrm>
        <a:off x="1688035" y="2151943"/>
        <a:ext cx="1310096" cy="800139"/>
      </dsp:txXfrm>
    </dsp:sp>
    <dsp:sp modelId="{85666977-1668-4D1F-9FFE-CD18F785640D}">
      <dsp:nvSpPr>
        <dsp:cNvPr id="0" name=""/>
        <dsp:cNvSpPr/>
      </dsp:nvSpPr>
      <dsp:spPr>
        <a:xfrm>
          <a:off x="1493156" y="852157"/>
          <a:ext cx="169985" cy="2762264"/>
        </a:xfrm>
        <a:custGeom>
          <a:avLst/>
          <a:gdLst/>
          <a:ahLst/>
          <a:cxnLst/>
          <a:rect l="0" t="0" r="0" b="0"/>
          <a:pathLst>
            <a:path>
              <a:moveTo>
                <a:pt x="0" y="0"/>
              </a:moveTo>
              <a:lnTo>
                <a:pt x="0" y="2762264"/>
              </a:lnTo>
              <a:lnTo>
                <a:pt x="169985" y="2762264"/>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141" y="3189459"/>
          <a:ext cx="1359884" cy="849927"/>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Add look and feel</a:t>
          </a:r>
        </a:p>
      </dsp:txBody>
      <dsp:txXfrm>
        <a:off x="1688035" y="3214353"/>
        <a:ext cx="1310096" cy="800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A2852-A99F-470B-997D-7C15C1061CC0}">
      <dsp:nvSpPr>
        <dsp:cNvPr id="0" name=""/>
        <dsp:cNvSpPr/>
      </dsp:nvSpPr>
      <dsp:spPr>
        <a:xfrm>
          <a:off x="1118627" y="1884"/>
          <a:ext cx="1719479" cy="85973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alibri Light" panose="020F0302020204030204"/>
            </a:rPr>
            <a:t>Core Lab</a:t>
          </a:r>
          <a:br>
            <a:rPr lang="en-US" sz="2500" b="1" kern="1200" dirty="0">
              <a:latin typeface="Calibri Light" panose="020F0302020204030204"/>
            </a:rPr>
          </a:br>
          <a:r>
            <a:rPr lang="en-US" sz="2500" b="1" kern="1200" dirty="0">
              <a:latin typeface="Calibri Light" panose="020F0302020204030204"/>
            </a:rPr>
            <a:t>(path B)</a:t>
          </a:r>
          <a:endParaRPr lang="en-US" sz="2500" b="1" kern="1200" dirty="0"/>
        </a:p>
      </dsp:txBody>
      <dsp:txXfrm>
        <a:off x="1143808" y="27065"/>
        <a:ext cx="1669117" cy="809377"/>
      </dsp:txXfrm>
    </dsp:sp>
    <dsp:sp modelId="{7BA19281-BC5B-4C63-A054-A30467B99D59}">
      <dsp:nvSpPr>
        <dsp:cNvPr id="0" name=""/>
        <dsp:cNvSpPr/>
      </dsp:nvSpPr>
      <dsp:spPr>
        <a:xfrm>
          <a:off x="1290575" y="861623"/>
          <a:ext cx="171947" cy="644804"/>
        </a:xfrm>
        <a:custGeom>
          <a:avLst/>
          <a:gdLst/>
          <a:ahLst/>
          <a:cxnLst/>
          <a:rect l="0" t="0" r="0" b="0"/>
          <a:pathLst>
            <a:path>
              <a:moveTo>
                <a:pt x="0" y="0"/>
              </a:moveTo>
              <a:lnTo>
                <a:pt x="0" y="644804"/>
              </a:lnTo>
              <a:lnTo>
                <a:pt x="171947" y="644804"/>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39AA76-534C-4ECB-A8AE-36F1B63F5D57}">
      <dsp:nvSpPr>
        <dsp:cNvPr id="0" name=""/>
        <dsp:cNvSpPr/>
      </dsp:nvSpPr>
      <dsp:spPr>
        <a:xfrm>
          <a:off x="1462523" y="1076558"/>
          <a:ext cx="1375583" cy="85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App setup</a:t>
          </a:r>
        </a:p>
      </dsp:txBody>
      <dsp:txXfrm>
        <a:off x="1487704" y="1101739"/>
        <a:ext cx="1325221" cy="809377"/>
      </dsp:txXfrm>
    </dsp:sp>
    <dsp:sp modelId="{430028D1-82A8-4EA0-A915-2A729FA6B21D}">
      <dsp:nvSpPr>
        <dsp:cNvPr id="0" name=""/>
        <dsp:cNvSpPr/>
      </dsp:nvSpPr>
      <dsp:spPr>
        <a:xfrm>
          <a:off x="1290575" y="861623"/>
          <a:ext cx="171947" cy="1719479"/>
        </a:xfrm>
        <a:custGeom>
          <a:avLst/>
          <a:gdLst/>
          <a:ahLst/>
          <a:cxnLst/>
          <a:rect l="0" t="0" r="0" b="0"/>
          <a:pathLst>
            <a:path>
              <a:moveTo>
                <a:pt x="0" y="0"/>
              </a:moveTo>
              <a:lnTo>
                <a:pt x="0" y="1719479"/>
              </a:lnTo>
              <a:lnTo>
                <a:pt x="171947" y="1719479"/>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4462D9-3A63-4EA4-9DA9-D70DCDC94979}">
      <dsp:nvSpPr>
        <dsp:cNvPr id="0" name=""/>
        <dsp:cNvSpPr/>
      </dsp:nvSpPr>
      <dsp:spPr>
        <a:xfrm>
          <a:off x="1462523" y="2151233"/>
          <a:ext cx="1375583" cy="85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App setup no AAD</a:t>
          </a:r>
        </a:p>
      </dsp:txBody>
      <dsp:txXfrm>
        <a:off x="1487704" y="2176414"/>
        <a:ext cx="1325221" cy="809377"/>
      </dsp:txXfrm>
    </dsp:sp>
    <dsp:sp modelId="{51022A14-39FE-4933-B1A9-5DC987D30FF2}">
      <dsp:nvSpPr>
        <dsp:cNvPr id="0" name=""/>
        <dsp:cNvSpPr/>
      </dsp:nvSpPr>
      <dsp:spPr>
        <a:xfrm>
          <a:off x="1290575" y="861623"/>
          <a:ext cx="171947" cy="2794154"/>
        </a:xfrm>
        <a:custGeom>
          <a:avLst/>
          <a:gdLst/>
          <a:ahLst/>
          <a:cxnLst/>
          <a:rect l="0" t="0" r="0" b="0"/>
          <a:pathLst>
            <a:path>
              <a:moveTo>
                <a:pt x="0" y="0"/>
              </a:moveTo>
              <a:lnTo>
                <a:pt x="0" y="2794154"/>
              </a:lnTo>
              <a:lnTo>
                <a:pt x="171947" y="2794154"/>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6790C2-E9A9-4733-8517-39B8A5750C00}">
      <dsp:nvSpPr>
        <dsp:cNvPr id="0" name=""/>
        <dsp:cNvSpPr/>
      </dsp:nvSpPr>
      <dsp:spPr>
        <a:xfrm>
          <a:off x="1462523" y="3225908"/>
          <a:ext cx="1375583" cy="85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Add tab with SSO</a:t>
          </a:r>
        </a:p>
      </dsp:txBody>
      <dsp:txXfrm>
        <a:off x="1487704" y="3251089"/>
        <a:ext cx="1325221" cy="809377"/>
      </dsp:txXfrm>
    </dsp:sp>
    <dsp:sp modelId="{138CD7B5-3FF5-43A5-8B6B-5091E78430D4}">
      <dsp:nvSpPr>
        <dsp:cNvPr id="0" name=""/>
        <dsp:cNvSpPr/>
      </dsp:nvSpPr>
      <dsp:spPr>
        <a:xfrm>
          <a:off x="1290575" y="861623"/>
          <a:ext cx="171947" cy="3868829"/>
        </a:xfrm>
        <a:custGeom>
          <a:avLst/>
          <a:gdLst/>
          <a:ahLst/>
          <a:cxnLst/>
          <a:rect l="0" t="0" r="0" b="0"/>
          <a:pathLst>
            <a:path>
              <a:moveTo>
                <a:pt x="0" y="0"/>
              </a:moveTo>
              <a:lnTo>
                <a:pt x="0" y="3868829"/>
              </a:lnTo>
              <a:lnTo>
                <a:pt x="171947" y="3868829"/>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E1DE5-49E7-4F45-B799-2CF765E587D1}">
      <dsp:nvSpPr>
        <dsp:cNvPr id="0" name=""/>
        <dsp:cNvSpPr/>
      </dsp:nvSpPr>
      <dsp:spPr>
        <a:xfrm>
          <a:off x="1462523" y="4300583"/>
          <a:ext cx="1375583" cy="85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Add look and feel</a:t>
          </a:r>
        </a:p>
      </dsp:txBody>
      <dsp:txXfrm>
        <a:off x="1487704" y="4325764"/>
        <a:ext cx="1325221" cy="809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FC77-5BAA-44E0-B50F-9F648055E758}">
      <dsp:nvSpPr>
        <dsp:cNvPr id="0" name=""/>
        <dsp:cNvSpPr/>
      </dsp:nvSpPr>
      <dsp:spPr>
        <a:xfrm>
          <a:off x="8240" y="2022033"/>
          <a:ext cx="3559092" cy="2656787"/>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t>Available in Teams side navigation – easier than a bookmark or app launcher tile</a:t>
          </a: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t>Employees can find apps in Teams app store; "featured" by your org or shared by colleagues</a:t>
          </a:r>
          <a:endParaRPr lang="en-US" sz="2000" kern="1200" dirty="0"/>
        </a:p>
      </dsp:txBody>
      <dsp:txXfrm>
        <a:off x="70492" y="2084285"/>
        <a:ext cx="3434588" cy="2594535"/>
      </dsp:txXfrm>
    </dsp:sp>
    <dsp:sp modelId="{C3FB050A-6BAD-440A-A9F7-BC627F0B5F90}">
      <dsp:nvSpPr>
        <dsp:cNvPr id="0" name=""/>
        <dsp:cNvSpPr/>
      </dsp:nvSpPr>
      <dsp:spPr>
        <a:xfrm>
          <a:off x="8240" y="4678821"/>
          <a:ext cx="3559092" cy="114241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b="1" kern="1200" dirty="0"/>
            <a:t>Discoverability</a:t>
          </a:r>
          <a:endParaRPr lang="en-US" sz="2600" kern="1200" dirty="0"/>
        </a:p>
      </dsp:txBody>
      <dsp:txXfrm>
        <a:off x="8240" y="4678821"/>
        <a:ext cx="2506403" cy="1142418"/>
      </dsp:txXfrm>
    </dsp:sp>
    <dsp:sp modelId="{5FAB183D-6CCF-4FCB-8178-D9F990A05A97}">
      <dsp:nvSpPr>
        <dsp:cNvPr id="0" name=""/>
        <dsp:cNvSpPr/>
      </dsp:nvSpPr>
      <dsp:spPr>
        <a:xfrm>
          <a:off x="2615324" y="4860283"/>
          <a:ext cx="1245682" cy="124568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F722CB-4CF2-4103-A73B-46B9D034EA87}">
      <dsp:nvSpPr>
        <dsp:cNvPr id="0" name=""/>
        <dsp:cNvSpPr/>
      </dsp:nvSpPr>
      <dsp:spPr>
        <a:xfrm>
          <a:off x="4169616" y="2022033"/>
          <a:ext cx="3559092" cy="2656787"/>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All solutions in one place</a:t>
          </a:r>
        </a:p>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Use Teams app policies to auto-install and pin apps for employees who need it</a:t>
          </a:r>
        </a:p>
      </dsp:txBody>
      <dsp:txXfrm>
        <a:off x="4231868" y="2084285"/>
        <a:ext cx="3434588" cy="2594535"/>
      </dsp:txXfrm>
    </dsp:sp>
    <dsp:sp modelId="{96EA7FC6-C50A-492D-B53A-D422A20B57F7}">
      <dsp:nvSpPr>
        <dsp:cNvPr id="0" name=""/>
        <dsp:cNvSpPr/>
      </dsp:nvSpPr>
      <dsp:spPr>
        <a:xfrm>
          <a:off x="4169616" y="4678821"/>
          <a:ext cx="3559092" cy="114241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b="1" kern="1200" dirty="0"/>
            <a:t>Employee Experience</a:t>
          </a:r>
          <a:endParaRPr lang="en-US" sz="2600" b="0" kern="1200" dirty="0"/>
        </a:p>
      </dsp:txBody>
      <dsp:txXfrm>
        <a:off x="4169616" y="4678821"/>
        <a:ext cx="2506403" cy="1142418"/>
      </dsp:txXfrm>
    </dsp:sp>
    <dsp:sp modelId="{297BBB11-E7CF-42E0-854B-EF6161DB140D}">
      <dsp:nvSpPr>
        <dsp:cNvPr id="0" name=""/>
        <dsp:cNvSpPr/>
      </dsp:nvSpPr>
      <dsp:spPr>
        <a:xfrm>
          <a:off x="6776700" y="4860283"/>
          <a:ext cx="1245682" cy="124568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DFBB0-7E30-4760-A146-C2C26874862E}">
      <dsp:nvSpPr>
        <dsp:cNvPr id="0" name=""/>
        <dsp:cNvSpPr/>
      </dsp:nvSpPr>
      <dsp:spPr>
        <a:xfrm>
          <a:off x="8330993" y="2022033"/>
          <a:ext cx="3559092" cy="2656787"/>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Users and admins can pin apps to the side bar, increasing app usage</a:t>
          </a:r>
        </a:p>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(preview) Use in Outlook and Office.com as well as in Teams</a:t>
          </a:r>
        </a:p>
      </dsp:txBody>
      <dsp:txXfrm>
        <a:off x="8393245" y="2084285"/>
        <a:ext cx="3434588" cy="2594535"/>
      </dsp:txXfrm>
    </dsp:sp>
    <dsp:sp modelId="{F083AA37-2B2B-4A38-A41A-346B6C2CC082}">
      <dsp:nvSpPr>
        <dsp:cNvPr id="0" name=""/>
        <dsp:cNvSpPr/>
      </dsp:nvSpPr>
      <dsp:spPr>
        <a:xfrm>
          <a:off x="8330993" y="4678821"/>
          <a:ext cx="3559092" cy="114241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b="1" kern="1200" dirty="0"/>
            <a:t>User Engagement</a:t>
          </a:r>
          <a:endParaRPr lang="en-US" sz="2600" b="0" kern="1200" dirty="0"/>
        </a:p>
      </dsp:txBody>
      <dsp:txXfrm>
        <a:off x="8330993" y="4678821"/>
        <a:ext cx="2506403" cy="1142418"/>
      </dsp:txXfrm>
    </dsp:sp>
    <dsp:sp modelId="{7480E8F3-6C2E-48A0-96A7-230978B89630}">
      <dsp:nvSpPr>
        <dsp:cNvPr id="0" name=""/>
        <dsp:cNvSpPr/>
      </dsp:nvSpPr>
      <dsp:spPr>
        <a:xfrm>
          <a:off x="10938077" y="4860283"/>
          <a:ext cx="1245682" cy="1245682"/>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722CB-4CF2-4103-A73B-46B9D034EA87}">
      <dsp:nvSpPr>
        <dsp:cNvPr id="0" name=""/>
        <dsp:cNvSpPr/>
      </dsp:nvSpPr>
      <dsp:spPr>
        <a:xfrm>
          <a:off x="9816"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No extra username and login information to manage</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Collaborators don’t need to navigate a second set of users to share their work</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Seamless login across devices</a:t>
          </a:r>
        </a:p>
      </dsp:txBody>
      <dsp:txXfrm>
        <a:off x="70700" y="2127765"/>
        <a:ext cx="3359155" cy="2537551"/>
      </dsp:txXfrm>
    </dsp:sp>
    <dsp:sp modelId="{96EA7FC6-C50A-492D-B53A-D422A20B57F7}">
      <dsp:nvSpPr>
        <dsp:cNvPr id="0" name=""/>
        <dsp:cNvSpPr/>
      </dsp:nvSpPr>
      <dsp:spPr>
        <a:xfrm>
          <a:off x="9816"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Employee Experience</a:t>
          </a:r>
          <a:endParaRPr lang="en-US" sz="3000" b="0" kern="1200" dirty="0"/>
        </a:p>
      </dsp:txBody>
      <dsp:txXfrm>
        <a:off x="9816" y="4665317"/>
        <a:ext cx="2451354" cy="1117327"/>
      </dsp:txXfrm>
    </dsp:sp>
    <dsp:sp modelId="{297BBB11-E7CF-42E0-854B-EF6161DB140D}">
      <dsp:nvSpPr>
        <dsp:cNvPr id="0" name=""/>
        <dsp:cNvSpPr/>
      </dsp:nvSpPr>
      <dsp:spPr>
        <a:xfrm>
          <a:off x="2559640" y="4842794"/>
          <a:ext cx="1218323" cy="121832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DFBB0-7E30-4760-A146-C2C26874862E}">
      <dsp:nvSpPr>
        <dsp:cNvPr id="0" name=""/>
        <dsp:cNvSpPr/>
      </dsp:nvSpPr>
      <dsp:spPr>
        <a:xfrm>
          <a:off x="4079795"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Conforms to each customer’s policies (MFA, conditional access, etc.)</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App can enforce access from approved Teams clients, devices</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Accounts are managed by IT using established processes</a:t>
          </a:r>
        </a:p>
      </dsp:txBody>
      <dsp:txXfrm>
        <a:off x="4140679" y="2127765"/>
        <a:ext cx="3359155" cy="2537551"/>
      </dsp:txXfrm>
    </dsp:sp>
    <dsp:sp modelId="{F083AA37-2B2B-4A38-A41A-346B6C2CC082}">
      <dsp:nvSpPr>
        <dsp:cNvPr id="0" name=""/>
        <dsp:cNvSpPr/>
      </dsp:nvSpPr>
      <dsp:spPr>
        <a:xfrm>
          <a:off x="4079795"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Security</a:t>
          </a:r>
          <a:endParaRPr lang="en-US" sz="3000" b="0" kern="1200" dirty="0"/>
        </a:p>
      </dsp:txBody>
      <dsp:txXfrm>
        <a:off x="4079795" y="4665317"/>
        <a:ext cx="2451354" cy="1117327"/>
      </dsp:txXfrm>
    </dsp:sp>
    <dsp:sp modelId="{7480E8F3-6C2E-48A0-96A7-230978B89630}">
      <dsp:nvSpPr>
        <dsp:cNvPr id="0" name=""/>
        <dsp:cNvSpPr/>
      </dsp:nvSpPr>
      <dsp:spPr>
        <a:xfrm>
          <a:off x="6629620" y="4842794"/>
          <a:ext cx="1218323" cy="121832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84484E-DDFA-49D3-B7EE-C2FB6F54689A}">
      <dsp:nvSpPr>
        <dsp:cNvPr id="0" name=""/>
        <dsp:cNvSpPr/>
      </dsp:nvSpPr>
      <dsp:spPr>
        <a:xfrm>
          <a:off x="8149775"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App can access user’s Microsoft 365 content and integrate into application work streams</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App can write to Teams activity feed to notify users and draw them back to the app</a:t>
          </a:r>
        </a:p>
      </dsp:txBody>
      <dsp:txXfrm>
        <a:off x="8210659" y="2127765"/>
        <a:ext cx="3359155" cy="2537551"/>
      </dsp:txXfrm>
    </dsp:sp>
    <dsp:sp modelId="{536F35FD-DF64-49CA-86AA-6FCFF503A3B4}">
      <dsp:nvSpPr>
        <dsp:cNvPr id="0" name=""/>
        <dsp:cNvSpPr/>
      </dsp:nvSpPr>
      <dsp:spPr>
        <a:xfrm>
          <a:off x="8149775"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User Engagement</a:t>
          </a:r>
        </a:p>
      </dsp:txBody>
      <dsp:txXfrm>
        <a:off x="8149775" y="4665317"/>
        <a:ext cx="2451354" cy="1117327"/>
      </dsp:txXfrm>
    </dsp:sp>
    <dsp:sp modelId="{68A4FD25-F184-482A-B826-882DFE96A3DA}">
      <dsp:nvSpPr>
        <dsp:cNvPr id="0" name=""/>
        <dsp:cNvSpPr/>
      </dsp:nvSpPr>
      <dsp:spPr>
        <a:xfrm>
          <a:off x="10699599" y="4842794"/>
          <a:ext cx="1218323" cy="121832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336E6E-C08C-4775-AA8B-1F95FAEA4337}">
      <dsp:nvSpPr>
        <dsp:cNvPr id="0" name=""/>
        <dsp:cNvSpPr/>
      </dsp:nvSpPr>
      <dsp:spPr>
        <a:xfrm>
          <a:off x="12219755"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Required for Teams App store monetization</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Required for Microsoft 365 App Compliance Program</a:t>
          </a:r>
        </a:p>
      </dsp:txBody>
      <dsp:txXfrm>
        <a:off x="12280639" y="2127765"/>
        <a:ext cx="3359155" cy="2537551"/>
      </dsp:txXfrm>
    </dsp:sp>
    <dsp:sp modelId="{45444D6F-061E-476C-B8A5-57D7DE821D02}">
      <dsp:nvSpPr>
        <dsp:cNvPr id="0" name=""/>
        <dsp:cNvSpPr/>
      </dsp:nvSpPr>
      <dsp:spPr>
        <a:xfrm>
          <a:off x="12219755"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Commercial</a:t>
          </a:r>
        </a:p>
      </dsp:txBody>
      <dsp:txXfrm>
        <a:off x="12219755" y="4665317"/>
        <a:ext cx="2451354" cy="1117327"/>
      </dsp:txXfrm>
    </dsp:sp>
    <dsp:sp modelId="{7B3ED68D-F34F-48C7-8DD0-B8F45FFA23AF}">
      <dsp:nvSpPr>
        <dsp:cNvPr id="0" name=""/>
        <dsp:cNvSpPr/>
      </dsp:nvSpPr>
      <dsp:spPr>
        <a:xfrm>
          <a:off x="14769579" y="4842794"/>
          <a:ext cx="1218323" cy="1218323"/>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FC77-5BAA-44E0-B50F-9F648055E758}">
      <dsp:nvSpPr>
        <dsp:cNvPr id="0" name=""/>
        <dsp:cNvSpPr/>
      </dsp:nvSpPr>
      <dsp:spPr>
        <a:xfrm>
          <a:off x="152022" y="2017"/>
          <a:ext cx="4049629" cy="3022962"/>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110490" rIns="36830" bIns="36830" numCol="1" spcCol="1270" anchor="t" anchorCtr="0">
          <a:noAutofit/>
        </a:bodyPr>
        <a:lstStyle/>
        <a:p>
          <a:pPr marL="285750" lvl="1" indent="-285750" algn="l" defTabSz="1289050">
            <a:lnSpc>
              <a:spcPct val="90000"/>
            </a:lnSpc>
            <a:spcBef>
              <a:spcPct val="0"/>
            </a:spcBef>
            <a:spcAft>
              <a:spcPct val="15000"/>
            </a:spcAft>
            <a:buFont typeface="Arial" panose="020B0604020202020204" pitchFamily="34" charset="0"/>
            <a:buNone/>
          </a:pPr>
          <a:r>
            <a:rPr lang="en-US" sz="2900" kern="1200" dirty="0"/>
            <a:t>   App conforms to user’s choice of light, dark, or high contrast UI</a:t>
          </a:r>
        </a:p>
      </dsp:txBody>
      <dsp:txXfrm>
        <a:off x="222854" y="72849"/>
        <a:ext cx="3907965" cy="2952130"/>
      </dsp:txXfrm>
    </dsp:sp>
    <dsp:sp modelId="{C3FB050A-6BAD-440A-A9F7-BC627F0B5F90}">
      <dsp:nvSpPr>
        <dsp:cNvPr id="0" name=""/>
        <dsp:cNvSpPr/>
      </dsp:nvSpPr>
      <dsp:spPr>
        <a:xfrm>
          <a:off x="152022" y="3024979"/>
          <a:ext cx="4049629" cy="129987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US" sz="3500" b="1" kern="1200" dirty="0"/>
            <a:t>Accessibility</a:t>
          </a:r>
          <a:endParaRPr lang="en-US" sz="3500" kern="1200" dirty="0"/>
        </a:p>
      </dsp:txBody>
      <dsp:txXfrm>
        <a:off x="152022" y="3024979"/>
        <a:ext cx="2851851" cy="1299873"/>
      </dsp:txXfrm>
    </dsp:sp>
    <dsp:sp modelId="{5FAB183D-6CCF-4FCB-8178-D9F990A05A97}">
      <dsp:nvSpPr>
        <dsp:cNvPr id="0" name=""/>
        <dsp:cNvSpPr/>
      </dsp:nvSpPr>
      <dsp:spPr>
        <a:xfrm>
          <a:off x="3118431" y="3231452"/>
          <a:ext cx="1417370" cy="141737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A826C9-15A3-4A22-804D-83BDB454899C}">
      <dsp:nvSpPr>
        <dsp:cNvPr id="0" name=""/>
        <dsp:cNvSpPr/>
      </dsp:nvSpPr>
      <dsp:spPr>
        <a:xfrm>
          <a:off x="4886946" y="2017"/>
          <a:ext cx="4049629" cy="3022962"/>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110490" rIns="36830" bIns="36830" numCol="1" spcCol="1270" anchor="t" anchorCtr="0">
          <a:noAutofit/>
        </a:bodyPr>
        <a:lstStyle/>
        <a:p>
          <a:pPr marL="285750" lvl="1" indent="-285750" algn="l" defTabSz="1289050">
            <a:lnSpc>
              <a:spcPct val="90000"/>
            </a:lnSpc>
            <a:spcBef>
              <a:spcPct val="0"/>
            </a:spcBef>
            <a:spcAft>
              <a:spcPct val="15000"/>
            </a:spcAft>
            <a:buFont typeface="Arial" panose="020B0604020202020204" pitchFamily="34" charset="0"/>
            <a:buChar char="•"/>
          </a:pPr>
          <a:r>
            <a:rPr lang="en-US" sz="2900" kern="1200" dirty="0"/>
            <a:t>Apps are consistent with Teams UI guidelines</a:t>
          </a:r>
        </a:p>
        <a:p>
          <a:pPr marL="285750" lvl="1" indent="-285750" algn="l" defTabSz="1289050">
            <a:lnSpc>
              <a:spcPct val="90000"/>
            </a:lnSpc>
            <a:spcBef>
              <a:spcPct val="0"/>
            </a:spcBef>
            <a:spcAft>
              <a:spcPct val="15000"/>
            </a:spcAft>
            <a:buFont typeface="Arial" panose="020B0604020202020204" pitchFamily="34" charset="0"/>
            <a:buChar char="•"/>
          </a:pPr>
          <a:r>
            <a:rPr lang="en-US" sz="2900" kern="1200" dirty="0"/>
            <a:t>Users are already comfortable with app’s look and feel</a:t>
          </a:r>
        </a:p>
      </dsp:txBody>
      <dsp:txXfrm>
        <a:off x="4957778" y="72849"/>
        <a:ext cx="3907965" cy="2952130"/>
      </dsp:txXfrm>
    </dsp:sp>
    <dsp:sp modelId="{157E3889-E543-455A-8A4C-9ED15625FD27}">
      <dsp:nvSpPr>
        <dsp:cNvPr id="0" name=""/>
        <dsp:cNvSpPr/>
      </dsp:nvSpPr>
      <dsp:spPr>
        <a:xfrm>
          <a:off x="4886946" y="3024979"/>
          <a:ext cx="4049629" cy="129987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US" sz="3500" b="1" kern="1200" dirty="0"/>
            <a:t>User Engagement</a:t>
          </a:r>
        </a:p>
      </dsp:txBody>
      <dsp:txXfrm>
        <a:off x="4886946" y="3024979"/>
        <a:ext cx="2851851" cy="1299873"/>
      </dsp:txXfrm>
    </dsp:sp>
    <dsp:sp modelId="{71997DD7-68A6-4EFB-9AC4-00A1CB042077}">
      <dsp:nvSpPr>
        <dsp:cNvPr id="0" name=""/>
        <dsp:cNvSpPr/>
      </dsp:nvSpPr>
      <dsp:spPr>
        <a:xfrm>
          <a:off x="7853355" y="3231452"/>
          <a:ext cx="1417370" cy="141737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microsoftteams/platform/concepts/design/design-teams-app-ui-templat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Most students should begin by completing the “A Path” (labs A-01 – A-03). </a:t>
            </a:r>
          </a:p>
          <a:p>
            <a:r>
              <a:rPr lang="en-US" sz="1200" b="1" dirty="0">
                <a:effectLst/>
                <a:latin typeface="Calibri" panose="020F0502020204030204" pitchFamily="34" charset="0"/>
                <a:ea typeface="Calibri" panose="020F0502020204030204" pitchFamily="34" charset="0"/>
                <a:cs typeface="Arial" panose="020B0604020202020204" pitchFamily="34" charset="0"/>
              </a:rPr>
              <a:t>This deck is for the alternative “B Path” (Labs B-01 – B-04).</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“A” PATH IF YOUR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already use Azure AD for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do not authenticate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are building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“B” PATH IF YOUR STUDENTS:</a:t>
            </a:r>
            <a:br>
              <a:rPr lang="en-AU" dirty="0"/>
            </a:br>
            <a:r>
              <a:rPr lang="en-AU" dirty="0"/>
              <a:t> - want to build a Teams app based on an existing app that uses a non-Azure AD identity system such as Auth0, Identity Server, Okta, Ping Federate, or Azure AD B2C, or a bespoke identity system such as ASP.NET SQL based authentication</a:t>
            </a:r>
            <a:endParaRPr lang="en-US" dirty="0"/>
          </a:p>
          <a:p>
            <a:br>
              <a:rPr lang="en-US" sz="1200" dirty="0">
                <a:effectLst/>
                <a:latin typeface="Calibri" panose="020F0502020204030204" pitchFamily="34" charset="0"/>
                <a:ea typeface="Calibri" panose="020F0502020204030204" pitchFamily="34" charset="0"/>
                <a:cs typeface="Arial" panose="020B0604020202020204" pitchFamily="34" charset="0"/>
              </a:rPr>
            </a:br>
            <a:r>
              <a:rPr lang="en-US" sz="1200" dirty="0">
                <a:effectLst/>
                <a:latin typeface="Calibri" panose="020F0502020204030204" pitchFamily="34" charset="0"/>
                <a:ea typeface="Calibri" panose="020F0502020204030204" pitchFamily="34" charset="0"/>
                <a:cs typeface="Arial" panose="020B0604020202020204" pitchFamily="34" charset="0"/>
              </a:rPr>
              <a:t>The solution files for the extended labs are all built on the A-03 solution; they have been tested building on B-04 but students will need to understand the code and adapt the instructions in order to make this work.</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The extended labs can be done in any order, although not all the permutations have been tested. The /</a:t>
            </a:r>
            <a:r>
              <a:rPr lang="en-US" sz="1200" dirty="0" err="1">
                <a:effectLst/>
                <a:latin typeface="Calibri" panose="020F0502020204030204" pitchFamily="34" charset="0"/>
                <a:ea typeface="Calibri" panose="020F0502020204030204" pitchFamily="34" charset="0"/>
                <a:cs typeface="Arial" panose="020B0604020202020204" pitchFamily="34" charset="0"/>
              </a:rPr>
              <a:t>src</a:t>
            </a:r>
            <a:r>
              <a:rPr lang="en-US" sz="1200" dirty="0">
                <a:effectLst/>
                <a:latin typeface="Calibri" panose="020F0502020204030204" pitchFamily="34" charset="0"/>
                <a:ea typeface="Calibri" panose="020F0502020204030204" pitchFamily="34" charset="0"/>
                <a:cs typeface="Arial" panose="020B0604020202020204" pitchFamily="34" charset="0"/>
              </a:rPr>
              <a:t>/extend-with-capabilities/All folder contains the result of completing all of the extended labs and is useful for demonstration purposes.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1</a:t>
            </a:fld>
            <a:endParaRPr lang="en-AU"/>
          </a:p>
        </p:txBody>
      </p:sp>
    </p:spTree>
    <p:extLst>
      <p:ext uri="{BB962C8B-B14F-4D97-AF65-F5344CB8AC3E}">
        <p14:creationId xmlns:p14="http://schemas.microsoft.com/office/powerpoint/2010/main" val="844299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demonstration: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Show your working directory – ensure students understand they should copy the B-01 solution folder to a new working folder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Run the app and show it working in a web browser (having completed lab B-01). Show how the simple login system works</a:t>
            </a:r>
          </a:p>
          <a:p>
            <a:r>
              <a:rPr lang="en-US" dirty="0"/>
              <a:t> - Show /</a:t>
            </a:r>
            <a:r>
              <a:rPr lang="en-US" dirty="0" err="1"/>
              <a:t>src</a:t>
            </a:r>
            <a:r>
              <a:rPr lang="en-US" dirty="0"/>
              <a:t>/create-core-app/bespoke/B01-begin-app/server/identityService.js and scroll to the </a:t>
            </a:r>
            <a:r>
              <a:rPr lang="en-US" dirty="0" err="1"/>
              <a:t>validateApiRequest</a:t>
            </a:r>
            <a:r>
              <a:rPr lang="en-US" dirty="0"/>
              <a:t>() function (~line 32). Point out that though it’s not secure it is “validating” each API request based on an employee ID in a cookie.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473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071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Most students should begin by completing the “A Path” (labs A-01 – A-03). </a:t>
            </a:r>
          </a:p>
          <a:p>
            <a:r>
              <a:rPr lang="en-US" sz="1200" b="1" dirty="0">
                <a:effectLst/>
                <a:latin typeface="Calibri" panose="020F0502020204030204" pitchFamily="34" charset="0"/>
                <a:ea typeface="Calibri" panose="020F0502020204030204" pitchFamily="34" charset="0"/>
                <a:cs typeface="Arial" panose="020B0604020202020204" pitchFamily="34" charset="0"/>
              </a:rPr>
              <a:t>This deck is for the alternative “B Path” (Labs B-01 – B-04).</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“A” PATH IF YOUR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already use Azure AD for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do not authenticate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are building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“B” PATH IF YOUR STUDENTS:</a:t>
            </a:r>
            <a:br>
              <a:rPr lang="en-AU" dirty="0"/>
            </a:br>
            <a:r>
              <a:rPr lang="en-AU" dirty="0"/>
              <a:t> - want to build a Teams app based on an existing app that uses a non-Azure AD identity system such as Auth0, Identity Server, Okta, Ping Federate, or Azure AD B2C, or a bespoke identity system such as ASP.NET SQL based authentication</a:t>
            </a:r>
            <a:endParaRPr lang="en-US" dirty="0"/>
          </a:p>
          <a:p>
            <a:br>
              <a:rPr lang="en-US" sz="1200" dirty="0">
                <a:effectLst/>
                <a:latin typeface="Calibri" panose="020F0502020204030204" pitchFamily="34" charset="0"/>
                <a:ea typeface="Calibri" panose="020F0502020204030204" pitchFamily="34" charset="0"/>
                <a:cs typeface="Arial" panose="020B0604020202020204" pitchFamily="34" charset="0"/>
              </a:rPr>
            </a:br>
            <a:r>
              <a:rPr lang="en-US" sz="1200" dirty="0">
                <a:effectLst/>
                <a:latin typeface="Calibri" panose="020F0502020204030204" pitchFamily="34" charset="0"/>
                <a:ea typeface="Calibri" panose="020F0502020204030204" pitchFamily="34" charset="0"/>
                <a:cs typeface="Arial" panose="020B0604020202020204" pitchFamily="34" charset="0"/>
              </a:rPr>
              <a:t>The solution files for the extended labs are all built on the A-03 solution; they have been tested building on B-04 but students will need to understand the code and adapt the instructions in order to make this work.</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The extended labs can be done in any order, although not all the permutations have been tested. The /</a:t>
            </a:r>
            <a:r>
              <a:rPr lang="en-US" sz="1200" dirty="0" err="1">
                <a:effectLst/>
                <a:latin typeface="Calibri" panose="020F0502020204030204" pitchFamily="34" charset="0"/>
                <a:ea typeface="Calibri" panose="020F0502020204030204" pitchFamily="34" charset="0"/>
                <a:cs typeface="Arial" panose="020B0604020202020204" pitchFamily="34" charset="0"/>
              </a:rPr>
              <a:t>src</a:t>
            </a:r>
            <a:r>
              <a:rPr lang="en-US" sz="1200" dirty="0">
                <a:effectLst/>
                <a:latin typeface="Calibri" panose="020F0502020204030204" pitchFamily="34" charset="0"/>
                <a:ea typeface="Calibri" panose="020F0502020204030204" pitchFamily="34" charset="0"/>
                <a:cs typeface="Arial" panose="020B0604020202020204" pitchFamily="34" charset="0"/>
              </a:rPr>
              <a:t>/extend-with-capabilities/All folder contains the result of completing all of the extended labs and is useful for demonstration purposes.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128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demonstration:</a:t>
            </a:r>
          </a:p>
          <a:p>
            <a:endParaRPr lang="en-US" dirty="0"/>
          </a:p>
          <a:p>
            <a:r>
              <a:rPr lang="en-US" dirty="0"/>
              <a:t> - In Teams admin, show how to set the app setup policy to allow uploads</a:t>
            </a:r>
          </a:p>
          <a:p>
            <a:br>
              <a:rPr lang="en-US" dirty="0"/>
            </a:br>
            <a:r>
              <a:rPr lang="en-US" dirty="0"/>
              <a:t> - Run the lab B-01 solution in Teams, using the manifest you created in subsequent labs. The app will fail with an error about not running in an </a:t>
            </a:r>
            <a:r>
              <a:rPr lang="en-US" dirty="0" err="1"/>
              <a:t>IFrame</a:t>
            </a:r>
            <a:r>
              <a:rPr lang="en-US" dirty="0"/>
              <a:t>. Most auth systems refuse to run in an </a:t>
            </a:r>
            <a:r>
              <a:rPr lang="en-US" dirty="0" err="1"/>
              <a:t>IFrame</a:t>
            </a:r>
            <a:r>
              <a:rPr lang="en-US" dirty="0"/>
              <a:t> for security reasons. In this lab students will use the Teams JavaScript API to move the login page into a pop-up instead of an </a:t>
            </a:r>
            <a:r>
              <a:rPr lang="en-US" dirty="0" err="1"/>
              <a:t>IFrame</a:t>
            </a:r>
            <a:r>
              <a:rPr lang="en-US" dirty="0"/>
              <a:t>.</a:t>
            </a:r>
          </a:p>
          <a:p>
            <a:r>
              <a:rPr lang="en-US" dirty="0"/>
              <a:t>- Run the lab B-02 solution and refresh the Teams app. Log in via the pop-up</a:t>
            </a:r>
          </a:p>
          <a:p>
            <a:r>
              <a:rPr lang="en-US" dirty="0"/>
              <a:t>- Show /</a:t>
            </a:r>
            <a:r>
              <a:rPr lang="en-US" dirty="0" err="1"/>
              <a:t>src</a:t>
            </a:r>
            <a:r>
              <a:rPr lang="en-US" dirty="0"/>
              <a:t>/create-core-app/bespoke/B02-after-teams-login/client/identity/teamsLoginLauncher.js. This is where the pop-up is launched, pointing to the same login page we had before. When a user clicks the login button, the </a:t>
            </a:r>
            <a:r>
              <a:rPr lang="en-US" dirty="0" err="1"/>
              <a:t>microsoft.Teams.authentication.authenticate</a:t>
            </a:r>
            <a:r>
              <a:rPr lang="en-US" dirty="0"/>
              <a:t>() call is used to launch the pop-up.</a:t>
            </a:r>
          </a:p>
          <a:p>
            <a:r>
              <a:rPr lang="en-US" dirty="0"/>
              <a:t>- Show /</a:t>
            </a:r>
            <a:r>
              <a:rPr lang="en-US" dirty="0" err="1"/>
              <a:t>src</a:t>
            </a:r>
            <a:r>
              <a:rPr lang="en-US" dirty="0"/>
              <a:t>/create-core-app/bespoke/B02-after-teams-login/client/identity/login.js. This is within the login page. When the login is successful, it checks to see if it’s running in Teams and if so, it calls </a:t>
            </a:r>
            <a:r>
              <a:rPr lang="en-US" dirty="0" err="1"/>
              <a:t>microsoftTeams.authentication.notifySuccess</a:t>
            </a:r>
            <a:r>
              <a:rPr lang="en-US" dirty="0"/>
              <a:t>() to pass a token back to the app.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087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dirty="0"/>
              <a:t> Show the Northwind Orders personal tab; notice how it shows the user his or her own orders.</a:t>
            </a:r>
          </a:p>
          <a:p>
            <a:r>
              <a:rPr lang="en-US" dirty="0"/>
              <a:t>This is a typical use of a personal tab – to show users their own personal information.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486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09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this lab, you’ll implement a simple identity linking system that associates Azure AD users with security tokens for users in the app’s native identity provider. This allows users to log in with Azure AD SSO, and the app will work using its existing authorization logic.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886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the app works, but there are two identity systems going, one for the SaaS application displayed in Teams and Azure AD for Teams itself and the rest of Microsoft 365. This means that users need to juggle two identities, and anyone who grants permissions within your app will be on their own to figure out which Azure AD users match with the app’s users.</a:t>
            </a:r>
          </a:p>
        </p:txBody>
      </p:sp>
      <p:sp>
        <p:nvSpPr>
          <p:cNvPr id="4" name="Slide Number Placeholder 3"/>
          <p:cNvSpPr>
            <a:spLocks noGrp="1"/>
          </p:cNvSpPr>
          <p:nvPr>
            <p:ph type="sldNum" sz="quarter" idx="5"/>
          </p:nvPr>
        </p:nvSpPr>
        <p:spPr/>
        <p:txBody>
          <a:bodyPr/>
          <a:lstStyle/>
          <a:p>
            <a:fld id="{9C696D04-00DA-4B1E-9542-7B4EB47A416E}" type="slidenum">
              <a:rPr lang="en-AU" smtClean="0"/>
              <a:t>17</a:t>
            </a:fld>
            <a:endParaRPr lang="en-AU"/>
          </a:p>
        </p:txBody>
      </p:sp>
    </p:spTree>
    <p:extLst>
      <p:ext uri="{BB962C8B-B14F-4D97-AF65-F5344CB8AC3E}">
        <p14:creationId xmlns:p14="http://schemas.microsoft.com/office/powerpoint/2010/main" val="942182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solution that’s been used successfully by many of our partners is a pattern called account linking. When users begin to use the app, they temporarily log into the app’s identity system and Azure AD at the same time using the pop-up approach (or an OAuth bot dialog). The app stores the user’s Azure AD ID along with a token that can be used to act on behalf of that user in the SaaS application.</a:t>
            </a:r>
            <a:br>
              <a:rPr lang="en-US" dirty="0"/>
            </a:br>
            <a:br>
              <a:rPr lang="en-US" dirty="0"/>
            </a:br>
            <a:r>
              <a:rPr lang="en-US" dirty="0"/>
              <a:t>Subsequently, the user can log in using Azure AD SSO. The SaaS application validates the access token provided by Teams SSO and looks up the token for its native identity system.</a:t>
            </a:r>
          </a:p>
          <a:p>
            <a:endParaRPr lang="en-US" dirty="0"/>
          </a:p>
          <a:p>
            <a:r>
              <a:rPr lang="en-US" dirty="0"/>
              <a:t>For simplicity, the sample app just stores the employee ID; this is not a secure approach. Apps should store a refresh token (or something similar) that is validated by the app’s native identity provider rather than bypassing it.</a:t>
            </a:r>
          </a:p>
        </p:txBody>
      </p:sp>
      <p:sp>
        <p:nvSpPr>
          <p:cNvPr id="4" name="Slide Number Placeholder 3"/>
          <p:cNvSpPr>
            <a:spLocks noGrp="1"/>
          </p:cNvSpPr>
          <p:nvPr>
            <p:ph type="sldNum" sz="quarter" idx="5"/>
          </p:nvPr>
        </p:nvSpPr>
        <p:spPr/>
        <p:txBody>
          <a:bodyPr/>
          <a:lstStyle/>
          <a:p>
            <a:fld id="{9C696D04-00DA-4B1E-9542-7B4EB47A416E}" type="slidenum">
              <a:rPr lang="en-AU" smtClean="0"/>
              <a:t>18</a:t>
            </a:fld>
            <a:endParaRPr lang="en-AU"/>
          </a:p>
        </p:txBody>
      </p:sp>
    </p:spTree>
    <p:extLst>
      <p:ext uri="{BB962C8B-B14F-4D97-AF65-F5344CB8AC3E}">
        <p14:creationId xmlns:p14="http://schemas.microsoft.com/office/powerpoint/2010/main" val="1673004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dirty="0"/>
              <a:t> Show the solution to B-02 and how the pop-up login works. Contrast with the SSO solution found in the other labs.</a:t>
            </a:r>
          </a:p>
          <a:p>
            <a:r>
              <a:rPr lang="en-US" dirty="0"/>
              <a:t>Azure AD SSO is a feature that users </a:t>
            </a:r>
            <a:r>
              <a:rPr lang="en-US" i="1" dirty="0"/>
              <a:t>don’t see</a:t>
            </a:r>
            <a:r>
              <a:rPr lang="en-US" i="0" dirty="0"/>
              <a:t> – they just use the app without having to log in again</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84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Most students should begin by completing the “A Path” (labs A-01 – A-03). </a:t>
            </a:r>
          </a:p>
          <a:p>
            <a:r>
              <a:rPr lang="en-US" sz="1200" b="1" dirty="0">
                <a:effectLst/>
                <a:latin typeface="Calibri" panose="020F0502020204030204" pitchFamily="34" charset="0"/>
                <a:ea typeface="Calibri" panose="020F0502020204030204" pitchFamily="34" charset="0"/>
                <a:cs typeface="Arial" panose="020B0604020202020204" pitchFamily="34" charset="0"/>
              </a:rPr>
              <a:t>This deck is for the alternative “B Path” (Labs B-01 – B-04).</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“A” PATH IF YOUR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already use Azure AD for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do not authenticate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are building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“B” PATH IF YOUR STUDENTS:</a:t>
            </a:r>
            <a:br>
              <a:rPr lang="en-AU" dirty="0"/>
            </a:br>
            <a:r>
              <a:rPr lang="en-AU" dirty="0"/>
              <a:t> - want to build a Teams app based on an existing app that uses a non-Azure AD identity system such as Auth0, Identity Server, Okta, Ping Federate, or Azure AD B2C, or a bespoke identity system such as ASP.NET SQL based authentication</a:t>
            </a:r>
            <a:endParaRPr lang="en-US" dirty="0"/>
          </a:p>
          <a:p>
            <a:br>
              <a:rPr lang="en-US" sz="1200" dirty="0">
                <a:effectLst/>
                <a:latin typeface="Calibri" panose="020F0502020204030204" pitchFamily="34" charset="0"/>
                <a:ea typeface="Calibri" panose="020F0502020204030204" pitchFamily="34" charset="0"/>
                <a:cs typeface="Arial" panose="020B0604020202020204" pitchFamily="34" charset="0"/>
              </a:rPr>
            </a:br>
            <a:r>
              <a:rPr lang="en-US" sz="1200" dirty="0">
                <a:effectLst/>
                <a:latin typeface="Calibri" panose="020F0502020204030204" pitchFamily="34" charset="0"/>
                <a:ea typeface="Calibri" panose="020F0502020204030204" pitchFamily="34" charset="0"/>
                <a:cs typeface="Arial" panose="020B0604020202020204" pitchFamily="34" charset="0"/>
              </a:rPr>
              <a:t>The solution files for the extended labs are all built on the A-03 solution; they have been tested building on B-04 but students will need to understand the code and adapt the instructions in order to make this work.</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The extended labs can be done in any order, although not all the permutations have been tested. The /</a:t>
            </a:r>
            <a:r>
              <a:rPr lang="en-US" sz="1200" dirty="0" err="1">
                <a:effectLst/>
                <a:latin typeface="Calibri" panose="020F0502020204030204" pitchFamily="34" charset="0"/>
                <a:ea typeface="Calibri" panose="020F0502020204030204" pitchFamily="34" charset="0"/>
                <a:cs typeface="Arial" panose="020B0604020202020204" pitchFamily="34" charset="0"/>
              </a:rPr>
              <a:t>src</a:t>
            </a:r>
            <a:r>
              <a:rPr lang="en-US" sz="1200" dirty="0">
                <a:effectLst/>
                <a:latin typeface="Calibri" panose="020F0502020204030204" pitchFamily="34" charset="0"/>
                <a:ea typeface="Calibri" panose="020F0502020204030204" pitchFamily="34" charset="0"/>
                <a:cs typeface="Arial" panose="020B0604020202020204" pitchFamily="34" charset="0"/>
              </a:rPr>
              <a:t>/extend-with-capabilities/All folder contains the result of completing all of the extended labs and is useful for demonstration purposes.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Imagine an app that doesn’t use Azure AD. Such an app can work in Teams but it’s extra trouble for everyone who now needs to juggle two usernames, passwords,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even tougher on admins or whoever is granting permission to the app, because they need to keep track of the alternate user ID for every app user and set their permissions.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Imagine a user leaves the company – will someone remember to remove their access to the app?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435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Here’s how Teams Tab SSO works. The Teams client is able to request an access token for your app to use in order to call its own back-end server.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56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demonstration:</a:t>
            </a:r>
          </a:p>
          <a:p>
            <a:endParaRPr lang="en-US" dirty="0"/>
          </a:p>
          <a:p>
            <a:r>
              <a:rPr lang="en-US" dirty="0"/>
              <a:t> - Prepare by deleting the </a:t>
            </a:r>
            <a:r>
              <a:rPr lang="en-US" dirty="0" err="1"/>
              <a:t>northwindDB</a:t>
            </a:r>
            <a:r>
              <a:rPr lang="en-US" dirty="0"/>
              <a:t>/</a:t>
            </a:r>
            <a:r>
              <a:rPr lang="en-US" dirty="0" err="1"/>
              <a:t>IdentityMap.json</a:t>
            </a:r>
            <a:r>
              <a:rPr lang="en-US" dirty="0"/>
              <a:t> file if it exists</a:t>
            </a:r>
          </a:p>
          <a:p>
            <a:r>
              <a:rPr lang="en-US" dirty="0"/>
              <a:t> - In Azure AD show the app registration</a:t>
            </a:r>
          </a:p>
          <a:p>
            <a:r>
              <a:rPr lang="en-US" dirty="0"/>
              <a:t> - Run the app and click the button to map (link) your Azure AD identity to the Northwind application. Log into the same login popup, but this time the app remembers the linkage. Show this in </a:t>
            </a:r>
            <a:r>
              <a:rPr lang="en-US" dirty="0" err="1"/>
              <a:t>northwindDB</a:t>
            </a:r>
            <a:r>
              <a:rPr lang="en-US" dirty="0"/>
              <a:t>/</a:t>
            </a:r>
            <a:r>
              <a:rPr lang="en-US" dirty="0" err="1"/>
              <a:t>IdentityMap.json</a:t>
            </a:r>
            <a:r>
              <a:rPr lang="en-US" dirty="0"/>
              <a:t>. </a:t>
            </a:r>
          </a:p>
          <a:p>
            <a:r>
              <a:rPr lang="en-US" dirty="0"/>
              <a:t> - Show the SSO code in /src/create-core-app/bespoke/B03-after-teams-sso/client/identity/aadLogin.js</a:t>
            </a:r>
            <a:br>
              <a:rPr lang="en-US" dirty="0"/>
            </a:br>
            <a:r>
              <a:rPr lang="en-US" dirty="0"/>
              <a:t>    Near the top it calls </a:t>
            </a:r>
            <a:r>
              <a:rPr lang="en-US" dirty="0" err="1"/>
              <a:t>microsoftTeams.authentication.getAuthToken</a:t>
            </a:r>
            <a:r>
              <a:rPr lang="en-US" dirty="0"/>
              <a:t>() to get the Azure AD access token</a:t>
            </a:r>
            <a:br>
              <a:rPr lang="en-US" dirty="0"/>
            </a:br>
            <a:r>
              <a:rPr lang="en-US" dirty="0"/>
              <a:t>    It then calls its own API with that token to obtain a corresponding token with which it can call the native API.</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558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28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841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b="0" dirty="0"/>
              <a:t> Browse to the Teams UI Kit http://aka.ms/teams-ui-kit and drill into the Figma files and look around.</a:t>
            </a:r>
          </a:p>
          <a:p>
            <a:endParaRPr lang="en-US" b="1" dirty="0"/>
          </a:p>
          <a:p>
            <a:r>
              <a:rPr lang="en-US" dirty="0"/>
              <a:t>Microsoft has published Teams UI guidelines in Figma, along with a collection of React components.</a:t>
            </a:r>
          </a:p>
          <a:p>
            <a:r>
              <a:rPr lang="en-US" dirty="0"/>
              <a:t>There is also a community project called </a:t>
            </a:r>
            <a:r>
              <a:rPr lang="en-US" dirty="0" err="1"/>
              <a:t>HtwoO</a:t>
            </a:r>
            <a:r>
              <a:rPr lang="en-US" dirty="0"/>
              <a:t> that provides CSS styles and web controls - https://aka.ms/htwoo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134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Paste the URL to FIGMA Teams UI Kit in the group chat https://www.figma.com/community/file/916836509871353159</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Go to FIGMA and navigate throught the tookit (BE PREPARED: FIGMA takes time to load on a web browser)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Go to Layout and show the SAVE / CANCEL buttons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Go to Colors and show the Teams brand colors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Navigate to Teams documentation and show participants that there are other resources, including SDK in REACT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 </a:t>
            </a:r>
            <a:r>
              <a:rPr lang="en-US">
                <a:hlinkClick r:id="rId3"/>
              </a:rPr>
              <a:t>Designing your app with UI templates - Teams | Microsoft Docs</a:t>
            </a: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562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500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 video for each lab showing a complete walk-through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31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Most students should begin by completing the “A Path” (labs A-01 – A-03). </a:t>
            </a:r>
          </a:p>
          <a:p>
            <a:r>
              <a:rPr lang="en-US" sz="1200" b="1" dirty="0">
                <a:effectLst/>
                <a:latin typeface="Calibri" panose="020F0502020204030204" pitchFamily="34" charset="0"/>
                <a:ea typeface="Calibri" panose="020F0502020204030204" pitchFamily="34" charset="0"/>
                <a:cs typeface="Arial" panose="020B0604020202020204" pitchFamily="34" charset="0"/>
              </a:rPr>
              <a:t>This deck is for the alternative “B Path” (Labs B-01 – B-04).</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“A” PATH IF YOUR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already use Azure AD for authentication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do not authenticate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are building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“B” PATH IF YOUR STUDENTS:</a:t>
            </a:r>
            <a:br>
              <a:rPr lang="en-AU" dirty="0"/>
            </a:br>
            <a:r>
              <a:rPr lang="en-AU" dirty="0"/>
              <a:t> - want to build a Teams app based on an existing app that uses a non-Azure AD identity system such as Auth0, Identity Server, Okta, Ping Federate, or Azure AD B2C, or a bespoke identity system such as ASP.NET SQL based authentication</a:t>
            </a:r>
            <a:endParaRPr lang="en-US" dirty="0"/>
          </a:p>
          <a:p>
            <a:br>
              <a:rPr lang="en-US" sz="1200" dirty="0">
                <a:effectLst/>
                <a:latin typeface="Calibri" panose="020F0502020204030204" pitchFamily="34" charset="0"/>
                <a:ea typeface="Calibri" panose="020F0502020204030204" pitchFamily="34" charset="0"/>
                <a:cs typeface="Arial" panose="020B0604020202020204" pitchFamily="34" charset="0"/>
              </a:rPr>
            </a:br>
            <a:r>
              <a:rPr lang="en-US" sz="1200" dirty="0">
                <a:effectLst/>
                <a:latin typeface="Calibri" panose="020F0502020204030204" pitchFamily="34" charset="0"/>
                <a:ea typeface="Calibri" panose="020F0502020204030204" pitchFamily="34" charset="0"/>
                <a:cs typeface="Arial" panose="020B0604020202020204" pitchFamily="34" charset="0"/>
              </a:rPr>
              <a:t>The solution files for the extended labs are all built on the A-03 solution; they have been tested building on B-04 but students will need to understand the code and adapt the instructions in order to make this work.</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The extended labs can be done in any order, although not all the permutations have been tested. The /</a:t>
            </a:r>
            <a:r>
              <a:rPr lang="en-US" sz="1200" dirty="0" err="1">
                <a:effectLst/>
                <a:latin typeface="Calibri" panose="020F0502020204030204" pitchFamily="34" charset="0"/>
                <a:ea typeface="Calibri" panose="020F0502020204030204" pitchFamily="34" charset="0"/>
                <a:cs typeface="Arial" panose="020B0604020202020204" pitchFamily="34" charset="0"/>
              </a:rPr>
              <a:t>src</a:t>
            </a:r>
            <a:r>
              <a:rPr lang="en-US" sz="1200" dirty="0">
                <a:effectLst/>
                <a:latin typeface="Calibri" panose="020F0502020204030204" pitchFamily="34" charset="0"/>
                <a:ea typeface="Calibri" panose="020F0502020204030204" pitchFamily="34" charset="0"/>
                <a:cs typeface="Arial" panose="020B0604020202020204" pitchFamily="34" charset="0"/>
              </a:rPr>
              <a:t>/extend-with-capabilities/All folder contains the result of completing all of the extended labs and is useful for demonstration purposes.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75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prerequisites for doing the labs.</a:t>
            </a:r>
          </a:p>
          <a:p>
            <a:r>
              <a:rPr lang="en-US" dirty="0"/>
              <a:t>Lab B-01 will lead you through the setup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239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will run in NodeJS in your local web server.</a:t>
            </a:r>
          </a:p>
          <a:p>
            <a:r>
              <a:rPr lang="en-US" dirty="0"/>
              <a:t>In theory, you could run it like this – so long as you set up SSL on your web server. In this case, the web pages and backing web service would use a local URL, making only outbound access through whatever firewall you have in place.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703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features of Teams apps that use the Microsoft Azure Bot Channel Service. This service needs to initiate HTTP requests to your app’s back-end service, but in a typical development environment, they will be blocked by your firewall.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404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issue, we’ll use a tunneling tool called </a:t>
            </a:r>
            <a:r>
              <a:rPr lang="en-US" dirty="0" err="1"/>
              <a:t>ngrok</a:t>
            </a:r>
            <a:r>
              <a:rPr lang="en-US" dirty="0"/>
              <a:t> which will open a port from the Internet to the NodeJS web server running on your development machine.</a:t>
            </a:r>
          </a:p>
          <a:p>
            <a:r>
              <a:rPr lang="en-US" dirty="0" err="1"/>
              <a:t>Ngrok</a:t>
            </a:r>
            <a:r>
              <a:rPr lang="en-US" dirty="0"/>
              <a:t> also handles host naming and SSL termination, so it’s easier to just use it for all access to your application, so that’s how the labs are written.</a:t>
            </a:r>
          </a:p>
          <a:p>
            <a:endParaRPr lang="en-US" dirty="0"/>
          </a:p>
          <a:p>
            <a:r>
              <a:rPr lang="en-US" dirty="0"/>
              <a:t>If you’re not permitted to run </a:t>
            </a:r>
            <a:r>
              <a:rPr lang="en-US" dirty="0" err="1"/>
              <a:t>ngrok</a:t>
            </a:r>
            <a:r>
              <a:rPr lang="en-US" dirty="0"/>
              <a:t>, or if it’s blocked in your enterprise’s firewall, you’ll need to either run the labs somewhere else or adapt them (in which case the Message Extension lab and any others that use the Bot framework won’t work). There are videos in the Lab A-01 (and B-01) instructions with details.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120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5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Explain the code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Show server/server.js; point out that in addition to handling web service calls, the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a:t>
            </a:r>
            <a:r>
              <a:rPr lang="en-AU" dirty="0" err="1"/>
              <a:t>app.use</a:t>
            </a:r>
            <a:r>
              <a:rPr lang="en-AU" dirty="0"/>
              <a:t> (</a:t>
            </a:r>
            <a:r>
              <a:rPr lang="en-AU" dirty="0" err="1"/>
              <a:t>express.static</a:t>
            </a:r>
            <a:r>
              <a:rPr lang="en-AU" dirty="0"/>
              <a:t>(‘client’));</a:t>
            </a:r>
            <a:br>
              <a:rPr lang="en-AU" dirty="0"/>
            </a:br>
            <a:r>
              <a:rPr lang="en-AU" dirty="0"/>
              <a:t>serves the client folder as static files.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12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8.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24.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4.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8.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957853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365197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8620323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1030146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81645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2062872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6160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4172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4938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267798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96264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4661388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13482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2141681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545173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7241139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023054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16601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1732020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95171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62729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502911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377851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39907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589777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452415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00609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884246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5915529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205020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1964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rgbClr val="444CB6"/>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rgbClr val="000000"/>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pic>
        <p:nvPicPr>
          <p:cNvPr id="6" name="Picture 2" descr="Teams App Camp">
            <a:extLst>
              <a:ext uri="{FF2B5EF4-FFF2-40B4-BE49-F238E27FC236}">
                <a16:creationId xmlns:a16="http://schemas.microsoft.com/office/drawing/2014/main" id="{94318C56-631E-6433-A395-7C7C24CAB8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022" y="1283611"/>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47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3496464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94407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299815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2596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395947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821701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3145446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528790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57309802"/>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475469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6775" y="710694"/>
            <a:ext cx="2003509" cy="285417"/>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chemeClr val="bg2"/>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spTree>
    <p:extLst>
      <p:ext uri="{BB962C8B-B14F-4D97-AF65-F5344CB8AC3E}">
        <p14:creationId xmlns:p14="http://schemas.microsoft.com/office/powerpoint/2010/main" val="52103959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9588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34372589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198887013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5693096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116501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835174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230551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33453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482424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6312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Tree>
    <p:extLst>
      <p:ext uri="{BB962C8B-B14F-4D97-AF65-F5344CB8AC3E}">
        <p14:creationId xmlns:p14="http://schemas.microsoft.com/office/powerpoint/2010/main" val="42397172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09187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5044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7409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3102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4422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9414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99800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142657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62685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3922096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16955875"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98065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289460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27115108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1971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5490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92844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8482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253929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592364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78424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738127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9827993" y="1"/>
            <a:ext cx="8460008" cy="727763"/>
          </a:xfrm>
        </p:spPr>
        <p:txBody>
          <a:bodyPr/>
          <a:lstStyle/>
          <a:p>
            <a:endParaRPr lang="en-US"/>
          </a:p>
        </p:txBody>
      </p:sp>
    </p:spTree>
    <p:extLst>
      <p:ext uri="{BB962C8B-B14F-4D97-AF65-F5344CB8AC3E}">
        <p14:creationId xmlns:p14="http://schemas.microsoft.com/office/powerpoint/2010/main" val="13704497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733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803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102384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16215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562287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149791867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6145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2239173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112910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44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0" y="472868"/>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0" y="1613327"/>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1" y="-1"/>
            <a:ext cx="8460008" cy="727763"/>
          </a:xfrm>
        </p:spPr>
        <p:txBody>
          <a:bodyPr/>
          <a:lstStyle/>
          <a:p>
            <a:endParaRPr lang="en-US"/>
          </a:p>
        </p:txBody>
      </p:sp>
    </p:spTree>
    <p:extLst>
      <p:ext uri="{BB962C8B-B14F-4D97-AF65-F5344CB8AC3E}">
        <p14:creationId xmlns:p14="http://schemas.microsoft.com/office/powerpoint/2010/main" val="824648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p:nvPr>
        </p:nvSpPr>
        <p:spPr>
          <a:xfrm>
            <a:off x="683992" y="454190"/>
            <a:ext cx="16955875" cy="760763"/>
          </a:xfrm>
        </p:spPr>
        <p:txBody>
          <a:bodyPr anchor="ctr"/>
          <a:lstStyle/>
          <a:p>
            <a:r>
              <a:rPr lang="en-US"/>
              <a:t>Click to edit Master title style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1" y="3480731"/>
            <a:ext cx="8134027"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F87E708A-4926-2598-9AD2-D313A5BA2DA8}"/>
              </a:ext>
            </a:extLst>
          </p:cNvPr>
          <p:cNvSpPr>
            <a:spLocks noGrp="1"/>
          </p:cNvSpPr>
          <p:nvPr>
            <p:ph sz="quarter" idx="11"/>
          </p:nvPr>
        </p:nvSpPr>
        <p:spPr>
          <a:xfrm>
            <a:off x="9505838" y="3480731"/>
            <a:ext cx="81340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BEB9C34-36B2-3D6A-AFBD-919211BE41FE}"/>
              </a:ext>
            </a:extLst>
          </p:cNvPr>
          <p:cNvSpPr>
            <a:spLocks noGrp="1"/>
          </p:cNvSpPr>
          <p:nvPr>
            <p:ph type="body" sz="quarter" idx="12" hasCustomPrompt="1"/>
          </p:nvPr>
        </p:nvSpPr>
        <p:spPr>
          <a:xfrm>
            <a:off x="683991" y="2425964"/>
            <a:ext cx="8134027" cy="727763"/>
          </a:xfrm>
        </p:spPr>
        <p:txBody>
          <a:bodyPr/>
          <a:lstStyle>
            <a:lvl1pPr>
              <a:defRPr>
                <a:solidFill>
                  <a:srgbClr val="444CB6"/>
                </a:solidFill>
              </a:defRPr>
            </a:lvl1pPr>
          </a:lstStyle>
          <a:p>
            <a:pPr lvl="0"/>
            <a:r>
              <a:rPr lang="en-US"/>
              <a:t>Header</a:t>
            </a:r>
          </a:p>
        </p:txBody>
      </p:sp>
      <p:sp>
        <p:nvSpPr>
          <p:cNvPr id="10" name="Text Placeholder 8">
            <a:extLst>
              <a:ext uri="{FF2B5EF4-FFF2-40B4-BE49-F238E27FC236}">
                <a16:creationId xmlns:a16="http://schemas.microsoft.com/office/drawing/2014/main" id="{D08CFDF7-6BF4-B1C6-1DD5-60567C17EFA2}"/>
              </a:ext>
            </a:extLst>
          </p:cNvPr>
          <p:cNvSpPr>
            <a:spLocks noGrp="1"/>
          </p:cNvSpPr>
          <p:nvPr>
            <p:ph type="body" sz="quarter" idx="13" hasCustomPrompt="1"/>
          </p:nvPr>
        </p:nvSpPr>
        <p:spPr>
          <a:xfrm>
            <a:off x="9505838" y="2425964"/>
            <a:ext cx="8134029" cy="727763"/>
          </a:xfrm>
        </p:spPr>
        <p:txBody>
          <a:bodyPr/>
          <a:lstStyle>
            <a:lvl1pPr>
              <a:defRPr>
                <a:solidFill>
                  <a:srgbClr val="444CB6"/>
                </a:solidFill>
              </a:defRPr>
            </a:lvl1pPr>
          </a:lstStyle>
          <a:p>
            <a:pPr lvl="0"/>
            <a:r>
              <a:rPr lang="en-US"/>
              <a:t>Header</a:t>
            </a:r>
          </a:p>
        </p:txBody>
      </p:sp>
    </p:spTree>
    <p:extLst>
      <p:ext uri="{BB962C8B-B14F-4D97-AF65-F5344CB8AC3E}">
        <p14:creationId xmlns:p14="http://schemas.microsoft.com/office/powerpoint/2010/main" val="87430647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2474856"/>
            <a:ext cx="16240696" cy="5337286"/>
          </a:xfrm>
          <a:prstGeom prst="rect">
            <a:avLst/>
          </a:prstGeom>
          <a:noFill/>
        </p:spPr>
        <p:txBody>
          <a:bodyPr vert="horz" wrap="square" lIns="0" tIns="0" rIns="0" bIns="0" rtlCol="0" anchor="t" anchorCtr="0">
            <a:noAutofit/>
          </a:bodyPr>
          <a:lstStyle>
            <a:lvl1pPr>
              <a:defRPr lang="en-US" sz="7058" spc="-74" baseline="0" dirty="0">
                <a:solidFill>
                  <a:srgbClr val="444CB6"/>
                </a:solidFill>
              </a:defRPr>
            </a:lvl1pPr>
          </a:lstStyle>
          <a:p>
            <a:pPr marL="0" lvl="0">
              <a:lnSpc>
                <a:spcPts val="8235"/>
              </a:lnSpc>
            </a:pPr>
            <a:r>
              <a:rPr lang="en-US"/>
              <a:t>Section title</a:t>
            </a:r>
          </a:p>
        </p:txBody>
      </p:sp>
      <p:pic>
        <p:nvPicPr>
          <p:cNvPr id="3" name="Picture 2" descr="Teams App Camp">
            <a:extLst>
              <a:ext uri="{FF2B5EF4-FFF2-40B4-BE49-F238E27FC236}">
                <a16:creationId xmlns:a16="http://schemas.microsoft.com/office/drawing/2014/main" id="{E7C5F84F-144B-CF2E-50B5-12FD18E75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71071" y="8192968"/>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594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3411102"/>
            <a:ext cx="16240696" cy="5337286"/>
          </a:xfrm>
          <a:prstGeom prst="rect">
            <a:avLst/>
          </a:prstGeom>
          <a:noFill/>
        </p:spPr>
        <p:txBody>
          <a:bodyPr vert="horz" wrap="square" lIns="0" tIns="0" rIns="0" bIns="0" rtlCol="0" anchor="t" anchorCtr="0">
            <a:noAutofit/>
          </a:bodyPr>
          <a:lstStyle>
            <a:lvl1pPr>
              <a:defRPr lang="en-US" sz="7058" spc="-74" baseline="0" dirty="0">
                <a:solidFill>
                  <a:schemeClr val="bg1"/>
                </a:solidFill>
              </a:defRPr>
            </a:lvl1pPr>
          </a:lstStyle>
          <a:p>
            <a:pPr marL="0" lvl="0">
              <a:lnSpc>
                <a:spcPts val="8235"/>
              </a:lnSpc>
            </a:pPr>
            <a:r>
              <a:rPr lang="en-US"/>
              <a:t>Demo title</a:t>
            </a:r>
          </a:p>
        </p:txBody>
      </p:sp>
      <p:sp>
        <p:nvSpPr>
          <p:cNvPr id="2" name="TextBox 1">
            <a:extLst>
              <a:ext uri="{FF2B5EF4-FFF2-40B4-BE49-F238E27FC236}">
                <a16:creationId xmlns:a16="http://schemas.microsoft.com/office/drawing/2014/main" id="{E9308B87-539F-9A60-ACB5-E4957336A93D}"/>
              </a:ext>
            </a:extLst>
          </p:cNvPr>
          <p:cNvSpPr txBox="1"/>
          <p:nvPr userDrawn="1"/>
        </p:nvSpPr>
        <p:spPr>
          <a:xfrm>
            <a:off x="852072" y="2324732"/>
            <a:ext cx="2155727" cy="1086267"/>
          </a:xfrm>
          <a:prstGeom prst="rect">
            <a:avLst/>
          </a:prstGeom>
          <a:noFill/>
        </p:spPr>
        <p:txBody>
          <a:bodyPr wrap="none" lIns="268927" tIns="215142" rIns="268927" bIns="215142" rtlCol="0">
            <a:spAutoFit/>
          </a:bodyPr>
          <a:lstStyle/>
          <a:p>
            <a:pPr>
              <a:lnSpc>
                <a:spcPct val="90000"/>
              </a:lnSpc>
              <a:spcAft>
                <a:spcPts val="882"/>
              </a:spcAft>
            </a:pPr>
            <a:r>
              <a:rPr lang="en-US" sz="4706" b="0">
                <a:solidFill>
                  <a:schemeClr val="accent5"/>
                </a:solidFill>
              </a:rPr>
              <a:t>Demo</a:t>
            </a:r>
          </a:p>
        </p:txBody>
      </p:sp>
    </p:spTree>
    <p:extLst>
      <p:ext uri="{BB962C8B-B14F-4D97-AF65-F5344CB8AC3E}">
        <p14:creationId xmlns:p14="http://schemas.microsoft.com/office/powerpoint/2010/main" val="23438427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314" t="12650" b="9634"/>
          <a:stretch/>
        </p:blipFill>
        <p:spPr>
          <a:xfrm>
            <a:off x="9143999" y="1849138"/>
            <a:ext cx="9144001" cy="7507220"/>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1: one column</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9538217" y="2279532"/>
            <a:ext cx="8749783" cy="6515062"/>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6" name="Content Placeholder 5">
            <a:extLst>
              <a:ext uri="{FF2B5EF4-FFF2-40B4-BE49-F238E27FC236}">
                <a16:creationId xmlns:a16="http://schemas.microsoft.com/office/drawing/2014/main" id="{224B9D25-11A5-C1A9-0622-C1B7D183F915}"/>
              </a:ext>
            </a:extLst>
          </p:cNvPr>
          <p:cNvSpPr>
            <a:spLocks noGrp="1"/>
          </p:cNvSpPr>
          <p:nvPr>
            <p:ph sz="quarter" idx="13"/>
          </p:nvPr>
        </p:nvSpPr>
        <p:spPr>
          <a:xfrm>
            <a:off x="681254" y="2012572"/>
            <a:ext cx="80685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Icon&#10;&#10;Description automatically generated">
            <a:extLst>
              <a:ext uri="{FF2B5EF4-FFF2-40B4-BE49-F238E27FC236}">
                <a16:creationId xmlns:a16="http://schemas.microsoft.com/office/drawing/2014/main" id="{230F1609-C5AA-81F4-37E1-D6FA129E99A4}"/>
              </a:ext>
            </a:extLst>
          </p:cNvPr>
          <p:cNvPicPr>
            <a:picLocks noChangeAspect="1"/>
          </p:cNvPicPr>
          <p:nvPr userDrawn="1"/>
        </p:nvPicPr>
        <p:blipFill>
          <a:blip r:embed="rId3" cstate="print">
            <a:duotone>
              <a:schemeClr val="accent4">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643020" y="8744637"/>
            <a:ext cx="1015278" cy="1193264"/>
          </a:xfrm>
          <a:prstGeom prst="rect">
            <a:avLst/>
          </a:prstGeom>
          <a:noFill/>
          <a:ln>
            <a:noFill/>
          </a:ln>
        </p:spPr>
      </p:pic>
    </p:spTree>
    <p:extLst>
      <p:ext uri="{BB962C8B-B14F-4D97-AF65-F5344CB8AC3E}">
        <p14:creationId xmlns:p14="http://schemas.microsoft.com/office/powerpoint/2010/main" val="13443204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6373" y="730421"/>
            <a:ext cx="16304895" cy="9556579"/>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3</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4" name="Content Placeholder 3">
            <a:extLst>
              <a:ext uri="{FF2B5EF4-FFF2-40B4-BE49-F238E27FC236}">
                <a16:creationId xmlns:a16="http://schemas.microsoft.com/office/drawing/2014/main" id="{2C1B9019-8E02-B80D-A181-441E15B5ADEC}"/>
              </a:ext>
            </a:extLst>
          </p:cNvPr>
          <p:cNvSpPr>
            <a:spLocks noGrp="1"/>
          </p:cNvSpPr>
          <p:nvPr>
            <p:ph sz="quarter" idx="10"/>
          </p:nvPr>
        </p:nvSpPr>
        <p:spPr>
          <a:xfrm>
            <a:off x="3454971" y="2409484"/>
            <a:ext cx="11485443"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9969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683992" y="2767914"/>
            <a:ext cx="11181966" cy="2210095"/>
          </a:xfrm>
          <a:prstGeom prst="rect">
            <a:avLst/>
          </a:prstGeom>
          <a:noFill/>
        </p:spPr>
        <p:txBody>
          <a:bodyPr lIns="0" tIns="0" rIns="0" bIns="0" anchor="t" anchorCtr="0"/>
          <a:lstStyle>
            <a:lvl1pPr>
              <a:lnSpc>
                <a:spcPct val="100000"/>
              </a:lnSpc>
              <a:spcAft>
                <a:spcPts val="1912"/>
              </a:spcAft>
              <a:defRPr sz="3823" spc="-74"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1255" y="658966"/>
            <a:ext cx="2003509" cy="285417"/>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681255" y="9676796"/>
            <a:ext cx="6723186" cy="15837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787719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974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39637" y="660742"/>
            <a:ext cx="17004058" cy="1137033"/>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959619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Green">
    <p:bg>
      <p:bgPr>
        <a:solidFill>
          <a:srgbClr val="76C1B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948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0391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040430"/>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755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7" y="2166939"/>
            <a:ext cx="16525875" cy="20404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4484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68016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793536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54301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05648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736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934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112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7875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0497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4956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371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4200785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515173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07246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45163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16228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50056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46670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1987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0321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0901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926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07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3924153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3644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27590640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953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D88C-88F4-4DB8-AD6D-602A5FAB3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8C60-0709-42B0-B424-7B4E51C6C1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A247E-1B82-42DB-8665-71A39ADB5CE7}"/>
              </a:ext>
            </a:extLst>
          </p:cNvPr>
          <p:cNvSpPr>
            <a:spLocks noGrp="1"/>
          </p:cNvSpPr>
          <p:nvPr>
            <p:ph type="dt" sz="half" idx="10"/>
          </p:nvPr>
        </p:nvSpPr>
        <p:spPr/>
        <p:txBody>
          <a:bodyPr/>
          <a:lstStyle/>
          <a:p>
            <a:fld id="{62C7CA91-7A69-4CC0-80C2-6A59A1BBD9DB}" type="datetimeFigureOut">
              <a:rPr lang="en-US" smtClean="0"/>
              <a:t>11/4/2022</a:t>
            </a:fld>
            <a:endParaRPr lang="en-US"/>
          </a:p>
        </p:txBody>
      </p:sp>
      <p:sp>
        <p:nvSpPr>
          <p:cNvPr id="5" name="Footer Placeholder 4">
            <a:extLst>
              <a:ext uri="{FF2B5EF4-FFF2-40B4-BE49-F238E27FC236}">
                <a16:creationId xmlns:a16="http://schemas.microsoft.com/office/drawing/2014/main" id="{4CB83F56-7D71-49E8-A975-C88159C9E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1AA9C-44F3-47AB-8EBC-50409F623E60}"/>
              </a:ext>
            </a:extLst>
          </p:cNvPr>
          <p:cNvSpPr>
            <a:spLocks noGrp="1"/>
          </p:cNvSpPr>
          <p:nvPr>
            <p:ph type="sldNum" sz="quarter" idx="12"/>
          </p:nvPr>
        </p:nvSpPr>
        <p:spPr/>
        <p:txBody>
          <a:bodyPr/>
          <a:lstStyle/>
          <a:p>
            <a:fld id="{7B7D15C9-605B-4CA5-AFD3-18364A401E9A}" type="slidenum">
              <a:rPr lang="en-US" smtClean="0"/>
              <a:t>‹#›</a:t>
            </a:fld>
            <a:endParaRPr lang="en-US"/>
          </a:p>
        </p:txBody>
      </p:sp>
    </p:spTree>
    <p:extLst>
      <p:ext uri="{BB962C8B-B14F-4D97-AF65-F5344CB8AC3E}">
        <p14:creationId xmlns:p14="http://schemas.microsoft.com/office/powerpoint/2010/main" val="39600556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03955" y="1781468"/>
            <a:ext cx="17482619"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170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F16-8868-4DDC-B1DA-13EAEA37C55E}"/>
              </a:ext>
            </a:extLst>
          </p:cNvPr>
          <p:cNvSpPr>
            <a:spLocks noGrp="1"/>
          </p:cNvSpPr>
          <p:nvPr>
            <p:ph type="title"/>
          </p:nvPr>
        </p:nvSpPr>
        <p:spPr>
          <a:xfrm>
            <a:off x="1259682" y="547688"/>
            <a:ext cx="15773400" cy="8309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08A6A-89EE-41B3-A90F-CC7FF1F2ECA7}"/>
              </a:ext>
            </a:extLst>
          </p:cNvPr>
          <p:cNvSpPr>
            <a:spLocks noGrp="1"/>
          </p:cNvSpPr>
          <p:nvPr>
            <p:ph type="body" idx="1"/>
          </p:nvPr>
        </p:nvSpPr>
        <p:spPr>
          <a:xfrm>
            <a:off x="1259683" y="3203615"/>
            <a:ext cx="7736681"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BCCA7-95BF-4700-AAE2-3EA6A11AF3EB}"/>
              </a:ext>
            </a:extLst>
          </p:cNvPr>
          <p:cNvSpPr>
            <a:spLocks noGrp="1"/>
          </p:cNvSpPr>
          <p:nvPr>
            <p:ph sz="half" idx="2"/>
          </p:nvPr>
        </p:nvSpPr>
        <p:spPr>
          <a:xfrm>
            <a:off x="1259683" y="3757613"/>
            <a:ext cx="7736681"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A3AFC-08A4-4EBF-89B6-DB08D3C1091F}"/>
              </a:ext>
            </a:extLst>
          </p:cNvPr>
          <p:cNvSpPr>
            <a:spLocks noGrp="1"/>
          </p:cNvSpPr>
          <p:nvPr>
            <p:ph type="body" sz="quarter" idx="3"/>
          </p:nvPr>
        </p:nvSpPr>
        <p:spPr>
          <a:xfrm>
            <a:off x="9258300" y="3203615"/>
            <a:ext cx="7774782"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C8428-6E2B-4C75-A64E-70076BCF9CE7}"/>
              </a:ext>
            </a:extLst>
          </p:cNvPr>
          <p:cNvSpPr>
            <a:spLocks noGrp="1"/>
          </p:cNvSpPr>
          <p:nvPr>
            <p:ph sz="quarter" idx="4"/>
          </p:nvPr>
        </p:nvSpPr>
        <p:spPr>
          <a:xfrm>
            <a:off x="9258300" y="3757613"/>
            <a:ext cx="7774782"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007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872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1553700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383648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966043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957447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1814043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1662287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1285372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608272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11029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792528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9890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85963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141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3580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317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3971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2661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3611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2102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46464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95679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33360646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648571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9164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675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26097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32671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938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29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841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0994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1341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4741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971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704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201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719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034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image" Target="../media/image7.emf"/><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7.xml"/><Relationship Id="rId117" Type="http://schemas.openxmlformats.org/officeDocument/2006/relationships/slideLayout" Target="../slideLayouts/slideLayout178.xml"/><Relationship Id="rId21" Type="http://schemas.openxmlformats.org/officeDocument/2006/relationships/slideLayout" Target="../slideLayouts/slideLayout82.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63" Type="http://schemas.openxmlformats.org/officeDocument/2006/relationships/slideLayout" Target="../slideLayouts/slideLayout124.xml"/><Relationship Id="rId68" Type="http://schemas.openxmlformats.org/officeDocument/2006/relationships/slideLayout" Target="../slideLayouts/slideLayout129.xml"/><Relationship Id="rId84" Type="http://schemas.openxmlformats.org/officeDocument/2006/relationships/slideLayout" Target="../slideLayouts/slideLayout145.xml"/><Relationship Id="rId89" Type="http://schemas.openxmlformats.org/officeDocument/2006/relationships/slideLayout" Target="../slideLayouts/slideLayout150.xml"/><Relationship Id="rId112" Type="http://schemas.openxmlformats.org/officeDocument/2006/relationships/slideLayout" Target="../slideLayouts/slideLayout173.xml"/><Relationship Id="rId16" Type="http://schemas.openxmlformats.org/officeDocument/2006/relationships/slideLayout" Target="../slideLayouts/slideLayout77.xml"/><Relationship Id="rId107" Type="http://schemas.openxmlformats.org/officeDocument/2006/relationships/slideLayout" Target="../slideLayouts/slideLayout168.xml"/><Relationship Id="rId11" Type="http://schemas.openxmlformats.org/officeDocument/2006/relationships/slideLayout" Target="../slideLayouts/slideLayout72.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74" Type="http://schemas.openxmlformats.org/officeDocument/2006/relationships/slideLayout" Target="../slideLayouts/slideLayout135.xml"/><Relationship Id="rId79" Type="http://schemas.openxmlformats.org/officeDocument/2006/relationships/slideLayout" Target="../slideLayouts/slideLayout140.xml"/><Relationship Id="rId102" Type="http://schemas.openxmlformats.org/officeDocument/2006/relationships/slideLayout" Target="../slideLayouts/slideLayout163.xml"/><Relationship Id="rId5" Type="http://schemas.openxmlformats.org/officeDocument/2006/relationships/slideLayout" Target="../slideLayouts/slideLayout66.xml"/><Relationship Id="rId90" Type="http://schemas.openxmlformats.org/officeDocument/2006/relationships/slideLayout" Target="../slideLayouts/slideLayout151.xml"/><Relationship Id="rId95" Type="http://schemas.openxmlformats.org/officeDocument/2006/relationships/slideLayout" Target="../slideLayouts/slideLayout156.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64" Type="http://schemas.openxmlformats.org/officeDocument/2006/relationships/slideLayout" Target="../slideLayouts/slideLayout125.xml"/><Relationship Id="rId69" Type="http://schemas.openxmlformats.org/officeDocument/2006/relationships/slideLayout" Target="../slideLayouts/slideLayout130.xml"/><Relationship Id="rId113" Type="http://schemas.openxmlformats.org/officeDocument/2006/relationships/slideLayout" Target="../slideLayouts/slideLayout174.xml"/><Relationship Id="rId118" Type="http://schemas.openxmlformats.org/officeDocument/2006/relationships/slideLayout" Target="../slideLayouts/slideLayout179.xml"/><Relationship Id="rId80" Type="http://schemas.openxmlformats.org/officeDocument/2006/relationships/slideLayout" Target="../slideLayouts/slideLayout141.xml"/><Relationship Id="rId85" Type="http://schemas.openxmlformats.org/officeDocument/2006/relationships/slideLayout" Target="../slideLayouts/slideLayout146.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59" Type="http://schemas.openxmlformats.org/officeDocument/2006/relationships/slideLayout" Target="../slideLayouts/slideLayout120.xml"/><Relationship Id="rId103" Type="http://schemas.openxmlformats.org/officeDocument/2006/relationships/slideLayout" Target="../slideLayouts/slideLayout164.xml"/><Relationship Id="rId108" Type="http://schemas.openxmlformats.org/officeDocument/2006/relationships/slideLayout" Target="../slideLayouts/slideLayout169.xml"/><Relationship Id="rId54" Type="http://schemas.openxmlformats.org/officeDocument/2006/relationships/slideLayout" Target="../slideLayouts/slideLayout115.xml"/><Relationship Id="rId70" Type="http://schemas.openxmlformats.org/officeDocument/2006/relationships/slideLayout" Target="../slideLayouts/slideLayout131.xml"/><Relationship Id="rId75" Type="http://schemas.openxmlformats.org/officeDocument/2006/relationships/slideLayout" Target="../slideLayouts/slideLayout136.xml"/><Relationship Id="rId91" Type="http://schemas.openxmlformats.org/officeDocument/2006/relationships/slideLayout" Target="../slideLayouts/slideLayout152.xml"/><Relationship Id="rId96" Type="http://schemas.openxmlformats.org/officeDocument/2006/relationships/slideLayout" Target="../slideLayouts/slideLayout15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49" Type="http://schemas.openxmlformats.org/officeDocument/2006/relationships/slideLayout" Target="../slideLayouts/slideLayout110.xml"/><Relationship Id="rId114" Type="http://schemas.openxmlformats.org/officeDocument/2006/relationships/slideLayout" Target="../slideLayouts/slideLayout175.xml"/><Relationship Id="rId119" Type="http://schemas.openxmlformats.org/officeDocument/2006/relationships/theme" Target="../theme/theme4.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65" Type="http://schemas.openxmlformats.org/officeDocument/2006/relationships/slideLayout" Target="../slideLayouts/slideLayout126.xml"/><Relationship Id="rId73" Type="http://schemas.openxmlformats.org/officeDocument/2006/relationships/slideLayout" Target="../slideLayouts/slideLayout134.xml"/><Relationship Id="rId78" Type="http://schemas.openxmlformats.org/officeDocument/2006/relationships/slideLayout" Target="../slideLayouts/slideLayout139.xml"/><Relationship Id="rId81" Type="http://schemas.openxmlformats.org/officeDocument/2006/relationships/slideLayout" Target="../slideLayouts/slideLayout142.xml"/><Relationship Id="rId86" Type="http://schemas.openxmlformats.org/officeDocument/2006/relationships/slideLayout" Target="../slideLayouts/slideLayout147.xml"/><Relationship Id="rId94" Type="http://schemas.openxmlformats.org/officeDocument/2006/relationships/slideLayout" Target="../slideLayouts/slideLayout155.xml"/><Relationship Id="rId99" Type="http://schemas.openxmlformats.org/officeDocument/2006/relationships/slideLayout" Target="../slideLayouts/slideLayout160.xml"/><Relationship Id="rId101" Type="http://schemas.openxmlformats.org/officeDocument/2006/relationships/slideLayout" Target="../slideLayouts/slideLayout16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9" Type="http://schemas.openxmlformats.org/officeDocument/2006/relationships/slideLayout" Target="../slideLayouts/slideLayout100.xml"/><Relationship Id="rId109" Type="http://schemas.openxmlformats.org/officeDocument/2006/relationships/slideLayout" Target="../slideLayouts/slideLayout170.xml"/><Relationship Id="rId34" Type="http://schemas.openxmlformats.org/officeDocument/2006/relationships/slideLayout" Target="../slideLayouts/slideLayout95.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76" Type="http://schemas.openxmlformats.org/officeDocument/2006/relationships/slideLayout" Target="../slideLayouts/slideLayout137.xml"/><Relationship Id="rId97" Type="http://schemas.openxmlformats.org/officeDocument/2006/relationships/slideLayout" Target="../slideLayouts/slideLayout158.xml"/><Relationship Id="rId104" Type="http://schemas.openxmlformats.org/officeDocument/2006/relationships/slideLayout" Target="../slideLayouts/slideLayout165.xml"/><Relationship Id="rId120" Type="http://schemas.openxmlformats.org/officeDocument/2006/relationships/image" Target="../media/image11.emf"/><Relationship Id="rId7" Type="http://schemas.openxmlformats.org/officeDocument/2006/relationships/slideLayout" Target="../slideLayouts/slideLayout68.xml"/><Relationship Id="rId71" Type="http://schemas.openxmlformats.org/officeDocument/2006/relationships/slideLayout" Target="../slideLayouts/slideLayout132.xml"/><Relationship Id="rId92" Type="http://schemas.openxmlformats.org/officeDocument/2006/relationships/slideLayout" Target="../slideLayouts/slideLayout153.xml"/><Relationship Id="rId2" Type="http://schemas.openxmlformats.org/officeDocument/2006/relationships/slideLayout" Target="../slideLayouts/slideLayout63.xml"/><Relationship Id="rId29" Type="http://schemas.openxmlformats.org/officeDocument/2006/relationships/slideLayout" Target="../slideLayouts/slideLayout90.xml"/><Relationship Id="rId24" Type="http://schemas.openxmlformats.org/officeDocument/2006/relationships/slideLayout" Target="../slideLayouts/slideLayout85.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66" Type="http://schemas.openxmlformats.org/officeDocument/2006/relationships/slideLayout" Target="../slideLayouts/slideLayout127.xml"/><Relationship Id="rId87" Type="http://schemas.openxmlformats.org/officeDocument/2006/relationships/slideLayout" Target="../slideLayouts/slideLayout148.xml"/><Relationship Id="rId110" Type="http://schemas.openxmlformats.org/officeDocument/2006/relationships/slideLayout" Target="../slideLayouts/slideLayout171.xml"/><Relationship Id="rId115" Type="http://schemas.openxmlformats.org/officeDocument/2006/relationships/slideLayout" Target="../slideLayouts/slideLayout176.xml"/><Relationship Id="rId61" Type="http://schemas.openxmlformats.org/officeDocument/2006/relationships/slideLayout" Target="../slideLayouts/slideLayout122.xml"/><Relationship Id="rId82" Type="http://schemas.openxmlformats.org/officeDocument/2006/relationships/slideLayout" Target="../slideLayouts/slideLayout143.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56" Type="http://schemas.openxmlformats.org/officeDocument/2006/relationships/slideLayout" Target="../slideLayouts/slideLayout117.xml"/><Relationship Id="rId77" Type="http://schemas.openxmlformats.org/officeDocument/2006/relationships/slideLayout" Target="../slideLayouts/slideLayout138.xml"/><Relationship Id="rId100" Type="http://schemas.openxmlformats.org/officeDocument/2006/relationships/slideLayout" Target="../slideLayouts/slideLayout161.xml"/><Relationship Id="rId105" Type="http://schemas.openxmlformats.org/officeDocument/2006/relationships/slideLayout" Target="../slideLayouts/slideLayout166.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72" Type="http://schemas.openxmlformats.org/officeDocument/2006/relationships/slideLayout" Target="../slideLayouts/slideLayout133.xml"/><Relationship Id="rId93" Type="http://schemas.openxmlformats.org/officeDocument/2006/relationships/slideLayout" Target="../slideLayouts/slideLayout154.xml"/><Relationship Id="rId98" Type="http://schemas.openxmlformats.org/officeDocument/2006/relationships/slideLayout" Target="../slideLayouts/slideLayout159.xml"/><Relationship Id="rId3" Type="http://schemas.openxmlformats.org/officeDocument/2006/relationships/slideLayout" Target="../slideLayouts/slideLayout64.xml"/><Relationship Id="rId25" Type="http://schemas.openxmlformats.org/officeDocument/2006/relationships/slideLayout" Target="../slideLayouts/slideLayout86.xml"/><Relationship Id="rId46" Type="http://schemas.openxmlformats.org/officeDocument/2006/relationships/slideLayout" Target="../slideLayouts/slideLayout107.xml"/><Relationship Id="rId67" Type="http://schemas.openxmlformats.org/officeDocument/2006/relationships/slideLayout" Target="../slideLayouts/slideLayout128.xml"/><Relationship Id="rId116" Type="http://schemas.openxmlformats.org/officeDocument/2006/relationships/slideLayout" Target="../slideLayouts/slideLayout177.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62" Type="http://schemas.openxmlformats.org/officeDocument/2006/relationships/slideLayout" Target="../slideLayouts/slideLayout123.xml"/><Relationship Id="rId83" Type="http://schemas.openxmlformats.org/officeDocument/2006/relationships/slideLayout" Target="../slideLayouts/slideLayout144.xml"/><Relationship Id="rId88" Type="http://schemas.openxmlformats.org/officeDocument/2006/relationships/slideLayout" Target="../slideLayouts/slideLayout149.xml"/><Relationship Id="rId111" Type="http://schemas.openxmlformats.org/officeDocument/2006/relationships/slideLayout" Target="../slideLayouts/slideLayout172.xml"/><Relationship Id="rId15" Type="http://schemas.openxmlformats.org/officeDocument/2006/relationships/slideLayout" Target="../slideLayouts/slideLayout76.xml"/><Relationship Id="rId36" Type="http://schemas.openxmlformats.org/officeDocument/2006/relationships/slideLayout" Target="../slideLayouts/slideLayout97.xml"/><Relationship Id="rId57" Type="http://schemas.openxmlformats.org/officeDocument/2006/relationships/slideLayout" Target="../slideLayouts/slideLayout118.xml"/><Relationship Id="rId106"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3992" y="834572"/>
            <a:ext cx="16955875" cy="122072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683992" y="2726339"/>
            <a:ext cx="16847651" cy="3032780"/>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14148415" y="4263088"/>
            <a:ext cx="10264907" cy="1747165"/>
          </a:xfrm>
          <a:prstGeom prst="rect">
            <a:avLst/>
          </a:prstGeom>
        </p:spPr>
      </p:pic>
    </p:spTree>
    <p:extLst>
      <p:ext uri="{BB962C8B-B14F-4D97-AF65-F5344CB8AC3E}">
        <p14:creationId xmlns:p14="http://schemas.microsoft.com/office/powerpoint/2010/main" val="2499407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hf hdr="0" dt="0"/>
  <p:txStyles>
    <p:titleStyle>
      <a:lvl1pPr algn="l" defTabSz="1371597" rtl="0" eaLnBrk="1" latinLnBrk="0" hangingPunct="1">
        <a:lnSpc>
          <a:spcPct val="90000"/>
        </a:lnSpc>
        <a:spcBef>
          <a:spcPct val="0"/>
        </a:spcBef>
        <a:buNone/>
        <a:defRPr lang="en-US" sz="4117" b="0" kern="1200" cap="none" spc="-74" baseline="0" dirty="0" smtClean="0">
          <a:ln w="3175">
            <a:noFill/>
          </a:ln>
          <a:solidFill>
            <a:srgbClr val="000000"/>
          </a:solidFill>
          <a:effectLst/>
          <a:latin typeface="+mj-lt"/>
          <a:ea typeface="+mn-ea"/>
          <a:cs typeface="Segoe UI" pitchFamily="34" charset="0"/>
        </a:defRPr>
      </a:lvl1pPr>
    </p:titleStyle>
    <p:bodyStyle>
      <a:lvl1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3529" kern="1200" spc="-74" baseline="0">
          <a:solidFill>
            <a:srgbClr val="000000"/>
          </a:solidFill>
          <a:latin typeface="+mj-lt"/>
          <a:ea typeface="+mn-ea"/>
          <a:cs typeface="+mn-cs"/>
        </a:defRPr>
      </a:lvl1pPr>
      <a:lvl2pPr marL="0" marR="0" indent="0" algn="l" defTabSz="1371597" rtl="0" eaLnBrk="1" fontAlgn="auto" latinLnBrk="0" hangingPunct="1">
        <a:lnSpc>
          <a:spcPct val="100000"/>
        </a:lnSpc>
        <a:spcBef>
          <a:spcPts val="0"/>
        </a:spcBef>
        <a:spcAft>
          <a:spcPts val="0"/>
        </a:spcAft>
        <a:buClrTx/>
        <a:buSzPct val="90000"/>
        <a:buFontTx/>
        <a:buNone/>
        <a:tabLst/>
        <a:defRPr sz="2941" kern="1200" spc="0" baseline="0">
          <a:solidFill>
            <a:srgbClr val="000000"/>
          </a:solidFill>
          <a:latin typeface="+mn-lt"/>
          <a:ea typeface="+mn-ea"/>
          <a:cs typeface="+mn-cs"/>
        </a:defRPr>
      </a:lvl2pPr>
      <a:lvl3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chemeClr val="tx2"/>
          </a:solidFill>
          <a:latin typeface="+mj-lt"/>
          <a:ea typeface="+mn-ea"/>
          <a:cs typeface="+mn-cs"/>
        </a:defRPr>
      </a:lvl3pPr>
      <a:lvl4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rgbClr val="000000"/>
          </a:solidFill>
          <a:latin typeface="+mn-lt"/>
          <a:ea typeface="+mn-ea"/>
          <a:cs typeface="+mn-cs"/>
        </a:defRPr>
      </a:lvl4pPr>
      <a:lvl5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1471" b="1" kern="1200" spc="0" baseline="0">
          <a:solidFill>
            <a:srgbClr val="000000"/>
          </a:solidFill>
          <a:latin typeface="+mn-lt"/>
          <a:ea typeface="+mn-ea"/>
          <a:cs typeface="+mn-cs"/>
        </a:defRPr>
      </a:lvl5pPr>
      <a:lvl6pPr marL="3428991" indent="0" algn="l" defTabSz="1371597" rtl="0" eaLnBrk="1" latinLnBrk="0" hangingPunct="1">
        <a:spcBef>
          <a:spcPct val="20000"/>
        </a:spcBef>
        <a:buFont typeface="Arial" pitchFamily="34" charset="0"/>
        <a:buNone/>
        <a:defRPr sz="2941" kern="1200">
          <a:solidFill>
            <a:schemeClr val="tx1"/>
          </a:solidFill>
          <a:latin typeface="+mn-lt"/>
          <a:ea typeface="+mn-ea"/>
          <a:cs typeface="+mn-cs"/>
        </a:defRPr>
      </a:lvl6pPr>
      <a:lvl7pPr marL="0" indent="0" algn="l" defTabSz="1371597" rtl="0" eaLnBrk="1" latinLnBrk="0" hangingPunct="1">
        <a:lnSpc>
          <a:spcPct val="100000"/>
        </a:lnSpc>
        <a:spcBef>
          <a:spcPts val="0"/>
        </a:spcBef>
        <a:spcAft>
          <a:spcPts val="0"/>
        </a:spcAft>
        <a:buFont typeface="Arial" pitchFamily="34" charset="0"/>
        <a:buNone/>
        <a:defRPr sz="1471" kern="1200">
          <a:solidFill>
            <a:srgbClr val="000000"/>
          </a:solidFill>
          <a:latin typeface="+mn-lt"/>
          <a:ea typeface="+mn-ea"/>
          <a:cs typeface="+mn-cs"/>
        </a:defRPr>
      </a:lvl7pPr>
      <a:lvl8pPr marL="51434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8pPr>
      <a:lvl9pPr marL="58292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9pPr>
    </p:bodyStyle>
    <p:otherStyle>
      <a:defPPr>
        <a:defRPr lang="en-US"/>
      </a:defPPr>
      <a:lvl1pPr marL="0" algn="l" defTabSz="1371597" rtl="0" eaLnBrk="1" latinLnBrk="0" hangingPunct="1">
        <a:defRPr sz="2647" kern="1200">
          <a:solidFill>
            <a:schemeClr val="tx1"/>
          </a:solidFill>
          <a:latin typeface="+mn-lt"/>
          <a:ea typeface="+mn-ea"/>
          <a:cs typeface="+mn-cs"/>
        </a:defRPr>
      </a:lvl1pPr>
      <a:lvl2pPr marL="685799" algn="l" defTabSz="1371597" rtl="0" eaLnBrk="1" latinLnBrk="0" hangingPunct="1">
        <a:defRPr sz="2647" kern="1200">
          <a:solidFill>
            <a:schemeClr val="tx1"/>
          </a:solidFill>
          <a:latin typeface="+mn-lt"/>
          <a:ea typeface="+mn-ea"/>
          <a:cs typeface="+mn-cs"/>
        </a:defRPr>
      </a:lvl2pPr>
      <a:lvl3pPr marL="1371597" algn="l" defTabSz="1371597" rtl="0" eaLnBrk="1" latinLnBrk="0" hangingPunct="1">
        <a:defRPr sz="2647" kern="1200">
          <a:solidFill>
            <a:schemeClr val="tx1"/>
          </a:solidFill>
          <a:latin typeface="+mn-lt"/>
          <a:ea typeface="+mn-ea"/>
          <a:cs typeface="+mn-cs"/>
        </a:defRPr>
      </a:lvl3pPr>
      <a:lvl4pPr marL="2057396" algn="l" defTabSz="1371597" rtl="0" eaLnBrk="1" latinLnBrk="0" hangingPunct="1">
        <a:defRPr sz="2647" kern="1200">
          <a:solidFill>
            <a:schemeClr val="tx1"/>
          </a:solidFill>
          <a:latin typeface="+mn-lt"/>
          <a:ea typeface="+mn-ea"/>
          <a:cs typeface="+mn-cs"/>
        </a:defRPr>
      </a:lvl4pPr>
      <a:lvl5pPr marL="2743194" algn="l" defTabSz="1371597" rtl="0" eaLnBrk="1" latinLnBrk="0" hangingPunct="1">
        <a:defRPr sz="2647" kern="1200">
          <a:solidFill>
            <a:schemeClr val="tx1"/>
          </a:solidFill>
          <a:latin typeface="+mn-lt"/>
          <a:ea typeface="+mn-ea"/>
          <a:cs typeface="+mn-cs"/>
        </a:defRPr>
      </a:lvl5pPr>
      <a:lvl6pPr marL="3428994" algn="l" defTabSz="1371597" rtl="0" eaLnBrk="1" latinLnBrk="0" hangingPunct="1">
        <a:defRPr sz="2647" kern="1200">
          <a:solidFill>
            <a:schemeClr val="tx1"/>
          </a:solidFill>
          <a:latin typeface="+mn-lt"/>
          <a:ea typeface="+mn-ea"/>
          <a:cs typeface="+mn-cs"/>
        </a:defRPr>
      </a:lvl6pPr>
      <a:lvl7pPr marL="4114791" algn="l" defTabSz="1371597" rtl="0" eaLnBrk="1" latinLnBrk="0" hangingPunct="1">
        <a:defRPr sz="2647" kern="1200">
          <a:solidFill>
            <a:schemeClr val="tx1"/>
          </a:solidFill>
          <a:latin typeface="+mn-lt"/>
          <a:ea typeface="+mn-ea"/>
          <a:cs typeface="+mn-cs"/>
        </a:defRPr>
      </a:lvl7pPr>
      <a:lvl8pPr marL="4800590" algn="l" defTabSz="1371597" rtl="0" eaLnBrk="1" latinLnBrk="0" hangingPunct="1">
        <a:defRPr sz="2647" kern="1200">
          <a:solidFill>
            <a:schemeClr val="tx1"/>
          </a:solidFill>
          <a:latin typeface="+mn-lt"/>
          <a:ea typeface="+mn-ea"/>
          <a:cs typeface="+mn-cs"/>
        </a:defRPr>
      </a:lvl8pPr>
      <a:lvl9pPr marL="5486390" algn="l" defTabSz="1371597" rtl="0" eaLnBrk="1" latinLnBrk="0" hangingPunct="1">
        <a:defRPr sz="2647"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122873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1" r:id="rId30"/>
    <p:sldLayoutId id="2147483714" r:id="rId31"/>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352401425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 id="2147483769" r:id="rId54"/>
    <p:sldLayoutId id="2147483770" r:id="rId55"/>
    <p:sldLayoutId id="2147483771" r:id="rId56"/>
    <p:sldLayoutId id="2147483772" r:id="rId57"/>
    <p:sldLayoutId id="2147483773" r:id="rId58"/>
    <p:sldLayoutId id="2147483774" r:id="rId59"/>
    <p:sldLayoutId id="2147483775" r:id="rId60"/>
    <p:sldLayoutId id="2147483776" r:id="rId61"/>
    <p:sldLayoutId id="2147483777" r:id="rId62"/>
    <p:sldLayoutId id="2147483778" r:id="rId63"/>
    <p:sldLayoutId id="2147483779" r:id="rId64"/>
    <p:sldLayoutId id="2147483780" r:id="rId65"/>
    <p:sldLayoutId id="2147483781" r:id="rId66"/>
    <p:sldLayoutId id="2147483782" r:id="rId67"/>
    <p:sldLayoutId id="2147483783" r:id="rId68"/>
    <p:sldLayoutId id="2147483784" r:id="rId69"/>
    <p:sldLayoutId id="2147483785" r:id="rId70"/>
    <p:sldLayoutId id="2147483786" r:id="rId71"/>
    <p:sldLayoutId id="2147483787" r:id="rId72"/>
    <p:sldLayoutId id="2147483788" r:id="rId73"/>
    <p:sldLayoutId id="2147483789" r:id="rId74"/>
    <p:sldLayoutId id="2147483790" r:id="rId75"/>
    <p:sldLayoutId id="2147483791" r:id="rId76"/>
    <p:sldLayoutId id="2147483792" r:id="rId77"/>
    <p:sldLayoutId id="2147483793" r:id="rId78"/>
    <p:sldLayoutId id="2147483794" r:id="rId79"/>
    <p:sldLayoutId id="2147483795" r:id="rId80"/>
    <p:sldLayoutId id="2147483796" r:id="rId81"/>
    <p:sldLayoutId id="2147483797" r:id="rId82"/>
    <p:sldLayoutId id="2147483798" r:id="rId83"/>
    <p:sldLayoutId id="2147483799" r:id="rId84"/>
    <p:sldLayoutId id="2147483800" r:id="rId85"/>
    <p:sldLayoutId id="2147483801" r:id="rId86"/>
    <p:sldLayoutId id="2147483802" r:id="rId87"/>
    <p:sldLayoutId id="2147483803" r:id="rId88"/>
    <p:sldLayoutId id="2147483804" r:id="rId89"/>
    <p:sldLayoutId id="2147483805" r:id="rId90"/>
    <p:sldLayoutId id="2147483806" r:id="rId91"/>
    <p:sldLayoutId id="2147483807" r:id="rId92"/>
    <p:sldLayoutId id="2147483808" r:id="rId93"/>
    <p:sldLayoutId id="2147483809" r:id="rId94"/>
    <p:sldLayoutId id="2147483810" r:id="rId95"/>
    <p:sldLayoutId id="2147483811" r:id="rId96"/>
    <p:sldLayoutId id="2147483812" r:id="rId97"/>
    <p:sldLayoutId id="2147483813" r:id="rId98"/>
    <p:sldLayoutId id="2147483814" r:id="rId99"/>
    <p:sldLayoutId id="2147483815" r:id="rId100"/>
    <p:sldLayoutId id="2147483816" r:id="rId101"/>
    <p:sldLayoutId id="2147483817" r:id="rId102"/>
    <p:sldLayoutId id="2147483818" r:id="rId103"/>
    <p:sldLayoutId id="2147483819" r:id="rId104"/>
    <p:sldLayoutId id="2147483820" r:id="rId105"/>
    <p:sldLayoutId id="2147483821" r:id="rId106"/>
    <p:sldLayoutId id="2147483822" r:id="rId107"/>
    <p:sldLayoutId id="2147483823" r:id="rId108"/>
    <p:sldLayoutId id="2147483824" r:id="rId109"/>
    <p:sldLayoutId id="2147483825" r:id="rId110"/>
    <p:sldLayoutId id="2147483826" r:id="rId111"/>
    <p:sldLayoutId id="2147483827" r:id="rId112"/>
    <p:sldLayoutId id="2147483828" r:id="rId113"/>
    <p:sldLayoutId id="2147483829" r:id="rId114"/>
    <p:sldLayoutId id="2147483830" r:id="rId115"/>
    <p:sldLayoutId id="2147483831" r:id="rId116"/>
    <p:sldLayoutId id="2147483832" r:id="rId117"/>
    <p:sldLayoutId id="2147483833"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6.xml"/><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0.png"/><Relationship Id="rId7" Type="http://schemas.openxmlformats.org/officeDocument/2006/relationships/diagramQuickStyle" Target="../diagrams/quickStyle3.xml"/><Relationship Id="rId2" Type="http://schemas.openxmlformats.org/officeDocument/2006/relationships/notesSlide" Target="../notesSlides/notesSlide14.xml"/><Relationship Id="rId1" Type="http://schemas.openxmlformats.org/officeDocument/2006/relationships/slideLayout" Target="../slideLayouts/slideLayout80.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6.png"/><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6.xml"/><Relationship Id="rId5" Type="http://schemas.openxmlformats.org/officeDocument/2006/relationships/image" Target="../media/image32.sv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73.png"/><Relationship Id="rId7" Type="http://schemas.openxmlformats.org/officeDocument/2006/relationships/diagramQuickStyle" Target="../diagrams/quickStyle4.xml"/><Relationship Id="rId2" Type="http://schemas.openxmlformats.org/officeDocument/2006/relationships/notesSlide" Target="../notesSlides/notesSlide19.xml"/><Relationship Id="rId1" Type="http://schemas.openxmlformats.org/officeDocument/2006/relationships/slideLayout" Target="../slideLayouts/slideLayout80.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0.png"/><Relationship Id="rId9" Type="http://schemas.microsoft.com/office/2007/relationships/diagramDrawing" Target="../diagrams/drawing4.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6.xml"/><Relationship Id="rId5" Type="http://schemas.openxmlformats.org/officeDocument/2006/relationships/image" Target="../media/image32.sv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8.gif"/><Relationship Id="rId5" Type="http://schemas.openxmlformats.org/officeDocument/2006/relationships/image" Target="../media/image32.sv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32.sv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6.xml"/><Relationship Id="rId5" Type="http://schemas.openxmlformats.org/officeDocument/2006/relationships/image" Target="../media/image32.sv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81.png"/><Relationship Id="rId7" Type="http://schemas.openxmlformats.org/officeDocument/2006/relationships/diagramQuickStyle" Target="../diagrams/quickStyle5.xml"/><Relationship Id="rId2" Type="http://schemas.openxmlformats.org/officeDocument/2006/relationships/notesSlide" Target="../notesSlides/notesSlide25.xml"/><Relationship Id="rId1" Type="http://schemas.openxmlformats.org/officeDocument/2006/relationships/slideLayout" Target="../slideLayouts/slideLayout80.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0.png"/><Relationship Id="rId9" Type="http://schemas.microsoft.com/office/2007/relationships/diagramDrawing" Target="../diagrams/drawing5.xml"/></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0.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32.svg"/><Relationship Id="rId10" Type="http://schemas.openxmlformats.org/officeDocument/2006/relationships/image" Target="../media/image88.png"/><Relationship Id="rId4" Type="http://schemas.openxmlformats.org/officeDocument/2006/relationships/image" Target="../media/image31.pn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32.sv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3.png"/><Relationship Id="rId18" Type="http://schemas.openxmlformats.org/officeDocument/2006/relationships/hyperlink" Target="https://aka.ms/app-camp"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svg"/><Relationship Id="rId1" Type="http://schemas.openxmlformats.org/officeDocument/2006/relationships/slideLayout" Target="../slideLayouts/slideLayout2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35.png"/><Relationship Id="rId10" Type="http://schemas.openxmlformats.org/officeDocument/2006/relationships/diagramQuickStyle" Target="../diagrams/quickStyle2.xml"/><Relationship Id="rId19" Type="http://schemas.openxmlformats.org/officeDocument/2006/relationships/image" Target="../media/image38.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aka.ms/app-camp/prerequisite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ngrok.com/download" TargetMode="External"/><Relationship Id="rId5" Type="http://schemas.openxmlformats.org/officeDocument/2006/relationships/hyperlink" Target="https://code.visualstudio.com/download" TargetMode="External"/><Relationship Id="rId4" Type="http://schemas.openxmlformats.org/officeDocument/2006/relationships/hyperlink" Target="https://aka.ms/join-m365-dev-progra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6.png"/><Relationship Id="rId2" Type="http://schemas.openxmlformats.org/officeDocument/2006/relationships/notesSlide" Target="../notesSlides/notesSlide5.xml"/><Relationship Id="rId16" Type="http://schemas.openxmlformats.org/officeDocument/2006/relationships/image" Target="../media/image50.sv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5.png"/><Relationship Id="rId5" Type="http://schemas.openxmlformats.org/officeDocument/2006/relationships/image" Target="../media/image42.png"/><Relationship Id="rId15" Type="http://schemas.openxmlformats.org/officeDocument/2006/relationships/image" Target="../media/image49.png"/><Relationship Id="rId10" Type="http://schemas.openxmlformats.org/officeDocument/2006/relationships/image" Target="../media/image32.svg"/><Relationship Id="rId4" Type="http://schemas.openxmlformats.org/officeDocument/2006/relationships/image" Target="../media/image41.png"/><Relationship Id="rId9" Type="http://schemas.openxmlformats.org/officeDocument/2006/relationships/image" Target="../media/image31.png"/><Relationship Id="rId14" Type="http://schemas.openxmlformats.org/officeDocument/2006/relationships/image" Target="../media/image48.sv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50.sv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5.png"/><Relationship Id="rId5" Type="http://schemas.openxmlformats.org/officeDocument/2006/relationships/image" Target="../media/image42.png"/><Relationship Id="rId15" Type="http://schemas.openxmlformats.org/officeDocument/2006/relationships/image" Target="../media/image49.png"/><Relationship Id="rId10" Type="http://schemas.openxmlformats.org/officeDocument/2006/relationships/image" Target="../media/image32.svg"/><Relationship Id="rId4" Type="http://schemas.openxmlformats.org/officeDocument/2006/relationships/image" Target="../media/image41.png"/><Relationship Id="rId9" Type="http://schemas.openxmlformats.org/officeDocument/2006/relationships/image" Target="../media/image31.png"/><Relationship Id="rId14" Type="http://schemas.openxmlformats.org/officeDocument/2006/relationships/image" Target="../media/image48.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7.xml"/><Relationship Id="rId16" Type="http://schemas.openxmlformats.org/officeDocument/2006/relationships/image" Target="../media/image50.sv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5.png"/><Relationship Id="rId5" Type="http://schemas.openxmlformats.org/officeDocument/2006/relationships/image" Target="../media/image42.png"/><Relationship Id="rId15" Type="http://schemas.openxmlformats.org/officeDocument/2006/relationships/image" Target="../media/image49.png"/><Relationship Id="rId10" Type="http://schemas.openxmlformats.org/officeDocument/2006/relationships/image" Target="../media/image32.svg"/><Relationship Id="rId4" Type="http://schemas.openxmlformats.org/officeDocument/2006/relationships/image" Target="../media/image41.png"/><Relationship Id="rId9" Type="http://schemas.openxmlformats.org/officeDocument/2006/relationships/image" Target="../media/image31.png"/><Relationship Id="rId14" Type="http://schemas.openxmlformats.org/officeDocument/2006/relationships/image" Target="../media/image48.svg"/></Relationships>
</file>

<file path=ppt/slides/_rels/slide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0.png"/><Relationship Id="rId7" Type="http://schemas.openxmlformats.org/officeDocument/2006/relationships/image" Target="../media/image47.png"/><Relationship Id="rId12" Type="http://schemas.openxmlformats.org/officeDocument/2006/relationships/image" Target="../media/image53.w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oleObject" Target="../embeddings/oleObject1.bin"/><Relationship Id="rId5" Type="http://schemas.openxmlformats.org/officeDocument/2006/relationships/image" Target="../media/image32.svg"/><Relationship Id="rId10" Type="http://schemas.openxmlformats.org/officeDocument/2006/relationships/image" Target="../media/image50.svg"/><Relationship Id="rId4" Type="http://schemas.openxmlformats.org/officeDocument/2006/relationships/image" Target="../media/image31.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98299-FB9C-182D-936F-64364E9B1949}"/>
              </a:ext>
            </a:extLst>
          </p:cNvPr>
          <p:cNvSpPr>
            <a:spLocks noGrp="1"/>
          </p:cNvSpPr>
          <p:nvPr>
            <p:ph type="title"/>
          </p:nvPr>
        </p:nvSpPr>
        <p:spPr/>
        <p:txBody>
          <a:bodyPr/>
          <a:lstStyle/>
          <a:p>
            <a:r>
              <a:rPr lang="en-US" dirty="0"/>
              <a:t>Speaker Notes</a:t>
            </a:r>
          </a:p>
        </p:txBody>
      </p:sp>
      <p:sp>
        <p:nvSpPr>
          <p:cNvPr id="6" name="Text Placeholder 5">
            <a:extLst>
              <a:ext uri="{FF2B5EF4-FFF2-40B4-BE49-F238E27FC236}">
                <a16:creationId xmlns:a16="http://schemas.microsoft.com/office/drawing/2014/main" id="{BD27404E-E4F9-57F3-D60B-6F9503370885}"/>
              </a:ext>
            </a:extLst>
          </p:cNvPr>
          <p:cNvSpPr>
            <a:spLocks noGrp="1"/>
          </p:cNvSpPr>
          <p:nvPr>
            <p:ph type="body" sz="quarter" idx="12"/>
          </p:nvPr>
        </p:nvSpPr>
        <p:spPr>
          <a:xfrm>
            <a:off x="876300" y="2155032"/>
            <a:ext cx="16528257" cy="6241709"/>
          </a:xfrm>
        </p:spPr>
        <p:txBody>
          <a:bodyPr/>
          <a:lstStyle/>
          <a:p>
            <a:r>
              <a:rPr lang="en-US" dirty="0"/>
              <a:t>This lab is optional and not always recommended. Please see the speaker notes</a:t>
            </a:r>
          </a:p>
          <a:p>
            <a:r>
              <a:rPr lang="en-US" dirty="0"/>
              <a:t>Instructors are strongly encouraged to watch the App Camp videos and complete the labs before delivering or proctoring App Camp! </a:t>
            </a:r>
            <a:r>
              <a:rPr lang="en-US" dirty="0">
                <a:hlinkClick r:id="rId3"/>
              </a:rPr>
              <a:t>https://aka.ms/app-camp</a:t>
            </a:r>
            <a:r>
              <a:rPr lang="en-US" dirty="0"/>
              <a:t> </a:t>
            </a:r>
          </a:p>
          <a:p>
            <a:r>
              <a:rPr lang="en-US" dirty="0"/>
              <a:t>Instruct your students to do the labs at that same location – </a:t>
            </a:r>
            <a:r>
              <a:rPr lang="en-US" dirty="0">
                <a:hlinkClick r:id="rId3"/>
              </a:rPr>
              <a:t>https://aka.ms/app-camp</a:t>
            </a:r>
            <a:r>
              <a:rPr lang="en-US" dirty="0"/>
              <a:t> </a:t>
            </a:r>
          </a:p>
        </p:txBody>
      </p:sp>
      <p:sp>
        <p:nvSpPr>
          <p:cNvPr id="5" name="Text Placeholder 4">
            <a:extLst>
              <a:ext uri="{FF2B5EF4-FFF2-40B4-BE49-F238E27FC236}">
                <a16:creationId xmlns:a16="http://schemas.microsoft.com/office/drawing/2014/main" id="{A3E96FCC-830F-7CC4-5537-E098CF87D2D6}"/>
              </a:ext>
            </a:extLst>
          </p:cNvPr>
          <p:cNvSpPr>
            <a:spLocks noGrp="1"/>
          </p:cNvSpPr>
          <p:nvPr>
            <p:ph type="body" sz="quarter" idx="11"/>
          </p:nvPr>
        </p:nvSpPr>
        <p:spPr/>
        <p:txBody>
          <a:bodyPr/>
          <a:lstStyle/>
          <a:p>
            <a:pPr algn="ctr"/>
            <a:r>
              <a:rPr lang="en-US" dirty="0"/>
              <a:t>⬇️ Don’t forget to check the speaker notes! ⬇️</a:t>
            </a:r>
          </a:p>
        </p:txBody>
      </p:sp>
    </p:spTree>
    <p:extLst>
      <p:ext uri="{BB962C8B-B14F-4D97-AF65-F5344CB8AC3E}">
        <p14:creationId xmlns:p14="http://schemas.microsoft.com/office/powerpoint/2010/main" val="22264770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marL="0" marR="0" lvl="0" indent="0" algn="l" defTabSz="1371384" rtl="0" eaLnBrk="1" fontAlgn="auto" latinLnBrk="0" hangingPunct="1">
              <a:lnSpc>
                <a:spcPct val="100000"/>
              </a:lnSpc>
              <a:spcBef>
                <a:spcPts val="0"/>
              </a:spcBef>
              <a:spcAft>
                <a:spcPts val="0"/>
              </a:spcAft>
              <a:buClrTx/>
              <a:buSzTx/>
              <a:buFontTx/>
              <a:buNone/>
              <a:tabLst/>
              <a:defRPr/>
            </a:pPr>
            <a:r>
              <a:rPr kumimoji="0" lang="en-US" sz="29845" b="0" i="0" u="none" strike="noStrike" kern="1200" cap="none" spc="0" normalizeH="0" baseline="0" noProof="0">
                <a:ln>
                  <a:noFill/>
                </a:ln>
                <a:solidFill>
                  <a:srgbClr val="4A52BA"/>
                </a:solidFill>
                <a:effectLst/>
                <a:uLnTx/>
                <a:uFillTx/>
                <a:latin typeface="Calibri"/>
                <a:ea typeface="+mn-ea"/>
                <a:cs typeface="+mn-cs"/>
              </a:rPr>
              <a:t>demo</a:t>
            </a:r>
          </a:p>
        </p:txBody>
      </p:sp>
    </p:spTree>
    <p:extLst>
      <p:ext uri="{BB962C8B-B14F-4D97-AF65-F5344CB8AC3E}">
        <p14:creationId xmlns:p14="http://schemas.microsoft.com/office/powerpoint/2010/main" val="420668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Please do Lab B-01</a:t>
            </a:r>
            <a:endParaRPr lang="en-US" sz="9900" dirty="0">
              <a:solidFill>
                <a:schemeClr val="bg1"/>
              </a:solidFill>
            </a:endParaRPr>
          </a:p>
        </p:txBody>
      </p:sp>
    </p:spTree>
    <p:extLst>
      <p:ext uri="{BB962C8B-B14F-4D97-AF65-F5344CB8AC3E}">
        <p14:creationId xmlns:p14="http://schemas.microsoft.com/office/powerpoint/2010/main" val="6722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054041"/>
            <a:ext cx="13716000" cy="2243691"/>
          </a:xfrm>
        </p:spPr>
        <p:txBody>
          <a:bodyPr/>
          <a:lstStyle/>
          <a:p>
            <a:r>
              <a:rPr lang="en-US" dirty="0"/>
              <a:t>Lab B02</a:t>
            </a:r>
            <a:br>
              <a:rPr lang="en-US" dirty="0"/>
            </a:br>
            <a:r>
              <a:rPr lang="en-US" dirty="0"/>
              <a:t>Creating a Teams Application (pop-up authentication)</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10565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marL="0" marR="0" lvl="0" indent="0" algn="l" defTabSz="1371384" rtl="0" eaLnBrk="1" fontAlgn="auto" latinLnBrk="0" hangingPunct="1">
              <a:lnSpc>
                <a:spcPct val="100000"/>
              </a:lnSpc>
              <a:spcBef>
                <a:spcPts val="0"/>
              </a:spcBef>
              <a:spcAft>
                <a:spcPts val="0"/>
              </a:spcAft>
              <a:buClrTx/>
              <a:buSzTx/>
              <a:buFontTx/>
              <a:buNone/>
              <a:tabLst/>
              <a:defRPr/>
            </a:pPr>
            <a:r>
              <a:rPr kumimoji="0" lang="en-US" sz="29845" b="0" i="0" u="none" strike="noStrike" kern="1200" cap="none" spc="0" normalizeH="0" baseline="0" noProof="0">
                <a:ln>
                  <a:noFill/>
                </a:ln>
                <a:solidFill>
                  <a:srgbClr val="4A52BA"/>
                </a:solidFill>
                <a:effectLst/>
                <a:uLnTx/>
                <a:uFillTx/>
                <a:latin typeface="Calibri"/>
                <a:ea typeface="+mn-ea"/>
                <a:cs typeface="+mn-cs"/>
              </a:rPr>
              <a:t>demo</a:t>
            </a:r>
          </a:p>
        </p:txBody>
      </p:sp>
    </p:spTree>
    <p:extLst>
      <p:ext uri="{BB962C8B-B14F-4D97-AF65-F5344CB8AC3E}">
        <p14:creationId xmlns:p14="http://schemas.microsoft.com/office/powerpoint/2010/main" val="411298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Personal Tabs</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3016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A visual user interface that can be navigated and pinned via Teams’ sidebar</a:t>
            </a:r>
            <a:br>
              <a:rPr kumimoji="0" lang="en-US" sz="2800" b="0" i="1" u="none" strike="noStrike" kern="1200" cap="none" spc="0" normalizeH="0" baseline="0" noProof="0" dirty="0">
                <a:ln>
                  <a:noFill/>
                </a:ln>
                <a:solidFill>
                  <a:srgbClr val="000000"/>
                </a:solidFill>
                <a:effectLst/>
                <a:uLnTx/>
                <a:uFillTx/>
                <a:latin typeface="Segoe UI"/>
                <a:ea typeface="+mn-ea"/>
                <a:cs typeface="+mn-cs"/>
              </a:rPr>
            </a:b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This is the personal view of your app – use it to show summaries, settings,  specific to this user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Implement as a web page that runs in an </a:t>
            </a:r>
            <a:r>
              <a:rPr kumimoji="0" lang="en-US" sz="2800" b="0" i="1" u="none" strike="noStrike" kern="1200" cap="none" spc="0" normalizeH="0" baseline="0" noProof="0" dirty="0" err="1">
                <a:ln>
                  <a:noFill/>
                </a:ln>
                <a:solidFill>
                  <a:srgbClr val="000000"/>
                </a:solidFill>
                <a:effectLst/>
                <a:uLnTx/>
                <a:uFillTx/>
                <a:latin typeface="Segoe UI"/>
                <a:ea typeface="+mn-ea"/>
                <a:cs typeface="+mn-cs"/>
              </a:rPr>
              <a:t>IFrame</a:t>
            </a: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7D989715-6A77-2551-9058-D851D641AF86}"/>
              </a:ext>
            </a:extLst>
          </p:cNvPr>
          <p:cNvPicPr>
            <a:picLocks noChangeAspect="1"/>
          </p:cNvPicPr>
          <p:nvPr/>
        </p:nvPicPr>
        <p:blipFill>
          <a:blip r:embed="rId4"/>
          <a:stretch>
            <a:fillRect/>
          </a:stretch>
        </p:blipFill>
        <p:spPr>
          <a:xfrm>
            <a:off x="9911801" y="553201"/>
            <a:ext cx="7882425" cy="4433864"/>
          </a:xfrm>
          <a:prstGeom prst="rect">
            <a:avLst/>
          </a:prstGeom>
        </p:spPr>
      </p:pic>
      <p:graphicFrame>
        <p:nvGraphicFramePr>
          <p:cNvPr id="15" name="Diagram 14">
            <a:extLst>
              <a:ext uri="{FF2B5EF4-FFF2-40B4-BE49-F238E27FC236}">
                <a16:creationId xmlns:a16="http://schemas.microsoft.com/office/drawing/2014/main" id="{38ED674B-BB00-A73F-0FB7-BE0681564FF5}"/>
              </a:ext>
            </a:extLst>
          </p:cNvPr>
          <p:cNvGraphicFramePr/>
          <p:nvPr/>
        </p:nvGraphicFramePr>
        <p:xfrm>
          <a:off x="882395" y="3464886"/>
          <a:ext cx="12192000"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412569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Please do Lab B-02</a:t>
            </a:r>
            <a:endParaRPr lang="en-US" sz="9900" dirty="0">
              <a:solidFill>
                <a:schemeClr val="bg1"/>
              </a:solidFill>
            </a:endParaRPr>
          </a:p>
        </p:txBody>
      </p:sp>
    </p:spTree>
    <p:extLst>
      <p:ext uri="{BB962C8B-B14F-4D97-AF65-F5344CB8AC3E}">
        <p14:creationId xmlns:p14="http://schemas.microsoft.com/office/powerpoint/2010/main" val="1512044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Lab B03</a:t>
            </a:r>
            <a:br>
              <a:rPr lang="en-US" dirty="0"/>
            </a:br>
            <a:r>
              <a:rPr lang="en-US" dirty="0"/>
              <a:t>Adding Azure AD SSO to your app</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6856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409347-B09B-4EB3-2443-5E8E09AD085C}"/>
              </a:ext>
            </a:extLst>
          </p:cNvPr>
          <p:cNvSpPr/>
          <p:nvPr/>
        </p:nvSpPr>
        <p:spPr>
          <a:xfrm>
            <a:off x="9227670" y="2231036"/>
            <a:ext cx="4343400" cy="518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SaaS</a:t>
            </a:r>
            <a:br>
              <a:rPr kumimoji="0" lang="en-US" sz="4400" b="0" i="0" u="none" strike="noStrike" kern="1200" cap="none" spc="0" normalizeH="0" baseline="0" noProof="0" dirty="0">
                <a:ln>
                  <a:noFill/>
                </a:ln>
                <a:solidFill>
                  <a:prstClr val="black"/>
                </a:solidFill>
                <a:effectLst/>
                <a:uLnTx/>
                <a:uFillTx/>
                <a:latin typeface="Calibri"/>
                <a:ea typeface="+mn-ea"/>
                <a:cs typeface="+mn-cs"/>
              </a:rPr>
            </a:br>
            <a:r>
              <a:rPr kumimoji="0" lang="en-US" sz="4400" b="0" i="0" u="none" strike="noStrike" kern="1200" cap="none" spc="0" normalizeH="0" baseline="0" noProof="0" dirty="0">
                <a:ln>
                  <a:noFill/>
                </a:ln>
                <a:solidFill>
                  <a:prstClr val="black"/>
                </a:solidFill>
                <a:effectLst/>
                <a:uLnTx/>
                <a:uFillTx/>
                <a:latin typeface="Calibri"/>
                <a:ea typeface="+mn-ea"/>
                <a:cs typeface="+mn-cs"/>
              </a:rPr>
              <a:t>Application</a:t>
            </a:r>
          </a:p>
        </p:txBody>
      </p:sp>
      <p:sp>
        <p:nvSpPr>
          <p:cNvPr id="4" name="Isosceles Triangle 3">
            <a:extLst>
              <a:ext uri="{FF2B5EF4-FFF2-40B4-BE49-F238E27FC236}">
                <a16:creationId xmlns:a16="http://schemas.microsoft.com/office/drawing/2014/main" id="{3C9FDFFD-C257-6759-BD22-1772D7FEFA27}"/>
              </a:ext>
            </a:extLst>
          </p:cNvPr>
          <p:cNvSpPr/>
          <p:nvPr/>
        </p:nvSpPr>
        <p:spPr>
          <a:xfrm>
            <a:off x="12172552" y="1005434"/>
            <a:ext cx="2386584" cy="20574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Existing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IdP</a:t>
            </a:r>
          </a:p>
        </p:txBody>
      </p:sp>
      <p:sp>
        <p:nvSpPr>
          <p:cNvPr id="23" name="Rectangle 22">
            <a:extLst>
              <a:ext uri="{FF2B5EF4-FFF2-40B4-BE49-F238E27FC236}">
                <a16:creationId xmlns:a16="http://schemas.microsoft.com/office/drawing/2014/main" id="{17643ACB-E849-048C-298B-7D85B12EA25D}"/>
              </a:ext>
            </a:extLst>
          </p:cNvPr>
          <p:cNvSpPr/>
          <p:nvPr/>
        </p:nvSpPr>
        <p:spPr>
          <a:xfrm>
            <a:off x="2438400" y="2247900"/>
            <a:ext cx="4343400" cy="32597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Microsoft Teams</a:t>
            </a:r>
          </a:p>
        </p:txBody>
      </p:sp>
      <p:sp>
        <p:nvSpPr>
          <p:cNvPr id="27" name="Rectangle 26">
            <a:extLst>
              <a:ext uri="{FF2B5EF4-FFF2-40B4-BE49-F238E27FC236}">
                <a16:creationId xmlns:a16="http://schemas.microsoft.com/office/drawing/2014/main" id="{B32E4B73-CF2C-8C15-13CC-E0EFD60258F3}"/>
              </a:ext>
            </a:extLst>
          </p:cNvPr>
          <p:cNvSpPr/>
          <p:nvPr/>
        </p:nvSpPr>
        <p:spPr>
          <a:xfrm>
            <a:off x="2438401" y="5895590"/>
            <a:ext cx="4343400" cy="32597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Microsoft Graph</a:t>
            </a:r>
            <a:br>
              <a:rPr kumimoji="0" lang="en-US" sz="4400" b="0" i="0" u="none" strike="noStrike" kern="1200" cap="none" spc="0" normalizeH="0" baseline="0" noProof="0" dirty="0">
                <a:ln>
                  <a:noFill/>
                </a:ln>
                <a:solidFill>
                  <a:prstClr val="black"/>
                </a:solidFill>
                <a:effectLst/>
                <a:uLnTx/>
                <a:uFillTx/>
                <a:latin typeface="Calibri"/>
                <a:ea typeface="+mn-ea"/>
                <a:cs typeface="+mn-cs"/>
              </a:rPr>
            </a:br>
            <a:br>
              <a:rPr kumimoji="0" lang="en-US" sz="4400" b="0" i="0" u="none" strike="noStrike" kern="1200" cap="none" spc="0" normalizeH="0" baseline="0" noProof="0" dirty="0">
                <a:ln>
                  <a:noFill/>
                </a:ln>
                <a:solidFill>
                  <a:prstClr val="black"/>
                </a:solidFill>
                <a:effectLst/>
                <a:uLnTx/>
                <a:uFillTx/>
                <a:latin typeface="Calibri"/>
                <a:ea typeface="+mn-ea"/>
                <a:cs typeface="+mn-cs"/>
              </a:rPr>
            </a:br>
            <a:endParaRPr kumimoji="0" lang="en-US" sz="4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Isosceles Triangle 4">
            <a:extLst>
              <a:ext uri="{FF2B5EF4-FFF2-40B4-BE49-F238E27FC236}">
                <a16:creationId xmlns:a16="http://schemas.microsoft.com/office/drawing/2014/main" id="{3D81E91C-9346-B483-CA42-81E9BBB27BB7}"/>
              </a:ext>
            </a:extLst>
          </p:cNvPr>
          <p:cNvSpPr/>
          <p:nvPr/>
        </p:nvSpPr>
        <p:spPr>
          <a:xfrm>
            <a:off x="5543152" y="1005434"/>
            <a:ext cx="2386584" cy="20574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Azure</a:t>
            </a:r>
            <a:br>
              <a:rPr kumimoji="0" lang="en-US" sz="2400" b="0" i="0" u="none" strike="noStrike" kern="1200" cap="none" spc="0" normalizeH="0" baseline="0" noProof="0" dirty="0">
                <a:ln>
                  <a:noFill/>
                </a:ln>
                <a:solidFill>
                  <a:prstClr val="white"/>
                </a:solidFill>
                <a:effectLst/>
                <a:uLnTx/>
                <a:uFillTx/>
                <a:latin typeface="Calibri"/>
                <a:ea typeface="+mn-ea"/>
                <a:cs typeface="+mn-cs"/>
              </a:rPr>
            </a:br>
            <a:r>
              <a:rPr kumimoji="0" lang="en-US" sz="2400" b="0" i="0" u="none" strike="noStrike" kern="1200" cap="none" spc="0" normalizeH="0" baseline="0" noProof="0" dirty="0">
                <a:ln>
                  <a:noFill/>
                </a:ln>
                <a:solidFill>
                  <a:prstClr val="white"/>
                </a:solidFill>
                <a:effectLst/>
                <a:uLnTx/>
                <a:uFillTx/>
                <a:latin typeface="Calibri"/>
                <a:ea typeface="+mn-ea"/>
                <a:cs typeface="+mn-cs"/>
              </a:rPr>
              <a:t>AD</a:t>
            </a:r>
          </a:p>
        </p:txBody>
      </p:sp>
      <p:pic>
        <p:nvPicPr>
          <p:cNvPr id="32" name="Picture 31" descr="A close up of a sign&#10;&#10;Description automatically generated">
            <a:extLst>
              <a:ext uri="{FF2B5EF4-FFF2-40B4-BE49-F238E27FC236}">
                <a16:creationId xmlns:a16="http://schemas.microsoft.com/office/drawing/2014/main" id="{6A81C7D8-44F7-38B9-9F8E-EFF5D98C8772}"/>
              </a:ext>
            </a:extLst>
          </p:cNvPr>
          <p:cNvPicPr>
            <a:picLocks noChangeAspect="1"/>
          </p:cNvPicPr>
          <p:nvPr/>
        </p:nvPicPr>
        <p:blipFill>
          <a:blip r:embed="rId3"/>
          <a:stretch>
            <a:fillRect/>
          </a:stretch>
        </p:blipFill>
        <p:spPr>
          <a:xfrm>
            <a:off x="4912366" y="8344627"/>
            <a:ext cx="486606" cy="423253"/>
          </a:xfrm>
          <a:prstGeom prst="rect">
            <a:avLst/>
          </a:prstGeom>
        </p:spPr>
      </p:pic>
      <p:pic>
        <p:nvPicPr>
          <p:cNvPr id="33" name="Picture 32" descr="A close up of a sign&#10;&#10;Description automatically generated">
            <a:extLst>
              <a:ext uri="{FF2B5EF4-FFF2-40B4-BE49-F238E27FC236}">
                <a16:creationId xmlns:a16="http://schemas.microsoft.com/office/drawing/2014/main" id="{5D0E974E-8CAD-AF13-17F5-0EC33FFEA5BD}"/>
              </a:ext>
            </a:extLst>
          </p:cNvPr>
          <p:cNvPicPr>
            <a:picLocks noChangeAspect="1"/>
          </p:cNvPicPr>
          <p:nvPr/>
        </p:nvPicPr>
        <p:blipFill>
          <a:blip r:embed="rId4"/>
          <a:stretch>
            <a:fillRect/>
          </a:stretch>
        </p:blipFill>
        <p:spPr>
          <a:xfrm>
            <a:off x="3806961" y="7871313"/>
            <a:ext cx="487954" cy="424601"/>
          </a:xfrm>
          <a:prstGeom prst="rect">
            <a:avLst/>
          </a:prstGeom>
        </p:spPr>
      </p:pic>
      <p:pic>
        <p:nvPicPr>
          <p:cNvPr id="34" name="Picture 33" descr="A close up of a sign&#10;&#10;Description automatically generated">
            <a:extLst>
              <a:ext uri="{FF2B5EF4-FFF2-40B4-BE49-F238E27FC236}">
                <a16:creationId xmlns:a16="http://schemas.microsoft.com/office/drawing/2014/main" id="{72F07F70-9120-9CA7-803E-EF475CF6A4CE}"/>
              </a:ext>
            </a:extLst>
          </p:cNvPr>
          <p:cNvPicPr>
            <a:picLocks noChangeAspect="1"/>
          </p:cNvPicPr>
          <p:nvPr/>
        </p:nvPicPr>
        <p:blipFill>
          <a:blip r:embed="rId5"/>
          <a:stretch>
            <a:fillRect/>
          </a:stretch>
        </p:blipFill>
        <p:spPr>
          <a:xfrm>
            <a:off x="4571846" y="7868129"/>
            <a:ext cx="487954" cy="423253"/>
          </a:xfrm>
          <a:prstGeom prst="rect">
            <a:avLst/>
          </a:prstGeom>
        </p:spPr>
      </p:pic>
      <p:pic>
        <p:nvPicPr>
          <p:cNvPr id="35" name="Picture 34" descr="A picture containing clock, sign&#10;&#10;Description automatically generated">
            <a:extLst>
              <a:ext uri="{FF2B5EF4-FFF2-40B4-BE49-F238E27FC236}">
                <a16:creationId xmlns:a16="http://schemas.microsoft.com/office/drawing/2014/main" id="{A7E6183F-A522-1BC8-0956-9B03A13486A7}"/>
              </a:ext>
            </a:extLst>
          </p:cNvPr>
          <p:cNvPicPr>
            <a:picLocks noChangeAspect="1"/>
          </p:cNvPicPr>
          <p:nvPr/>
        </p:nvPicPr>
        <p:blipFill>
          <a:blip r:embed="rId6"/>
          <a:stretch>
            <a:fillRect/>
          </a:stretch>
        </p:blipFill>
        <p:spPr>
          <a:xfrm>
            <a:off x="5602938" y="8343900"/>
            <a:ext cx="489302" cy="423252"/>
          </a:xfrm>
          <a:prstGeom prst="rect">
            <a:avLst/>
          </a:prstGeom>
        </p:spPr>
      </p:pic>
      <p:pic>
        <p:nvPicPr>
          <p:cNvPr id="36" name="Picture 35" descr="A close up of a sign&#10;&#10;Description automatically generated">
            <a:extLst>
              <a:ext uri="{FF2B5EF4-FFF2-40B4-BE49-F238E27FC236}">
                <a16:creationId xmlns:a16="http://schemas.microsoft.com/office/drawing/2014/main" id="{68201A51-9FE6-F5EC-846A-AEC4DDE84281}"/>
              </a:ext>
            </a:extLst>
          </p:cNvPr>
          <p:cNvPicPr>
            <a:picLocks noChangeAspect="1"/>
          </p:cNvPicPr>
          <p:nvPr/>
        </p:nvPicPr>
        <p:blipFill>
          <a:blip r:embed="rId7"/>
          <a:stretch>
            <a:fillRect/>
          </a:stretch>
        </p:blipFill>
        <p:spPr>
          <a:xfrm>
            <a:off x="4221794" y="8343900"/>
            <a:ext cx="486606" cy="423253"/>
          </a:xfrm>
          <a:prstGeom prst="rect">
            <a:avLst/>
          </a:prstGeom>
        </p:spPr>
      </p:pic>
      <p:grpSp>
        <p:nvGrpSpPr>
          <p:cNvPr id="37" name="Group 36">
            <a:extLst>
              <a:ext uri="{FF2B5EF4-FFF2-40B4-BE49-F238E27FC236}">
                <a16:creationId xmlns:a16="http://schemas.microsoft.com/office/drawing/2014/main" id="{B188B4CB-1AF6-DA4F-5636-132637032C01}"/>
              </a:ext>
            </a:extLst>
          </p:cNvPr>
          <p:cNvGrpSpPr/>
          <p:nvPr/>
        </p:nvGrpSpPr>
        <p:grpSpPr>
          <a:xfrm>
            <a:off x="4071281" y="7335900"/>
            <a:ext cx="536981" cy="442679"/>
            <a:chOff x="1633395" y="5031310"/>
            <a:chExt cx="1514495" cy="1248527"/>
          </a:xfrm>
        </p:grpSpPr>
        <p:pic>
          <p:nvPicPr>
            <p:cNvPr id="38" name="Picture 37" descr="A close up of a sign&#10;&#10;Description automatically generated">
              <a:extLst>
                <a:ext uri="{FF2B5EF4-FFF2-40B4-BE49-F238E27FC236}">
                  <a16:creationId xmlns:a16="http://schemas.microsoft.com/office/drawing/2014/main" id="{F6E9B1D6-3C8D-99E0-6E4F-4FF4F53B64DD}"/>
                </a:ext>
              </a:extLst>
            </p:cNvPr>
            <p:cNvPicPr>
              <a:picLocks noChangeAspect="1"/>
            </p:cNvPicPr>
            <p:nvPr/>
          </p:nvPicPr>
          <p:blipFill>
            <a:blip r:embed="rId8"/>
            <a:stretch>
              <a:fillRect/>
            </a:stretch>
          </p:blipFill>
          <p:spPr>
            <a:xfrm>
              <a:off x="1633395" y="5031310"/>
              <a:ext cx="1072103" cy="1060223"/>
            </a:xfrm>
            <a:prstGeom prst="rect">
              <a:avLst/>
            </a:prstGeom>
          </p:spPr>
        </p:pic>
        <p:pic>
          <p:nvPicPr>
            <p:cNvPr id="39" name="Picture 38" descr="A close up of a logo&#10;&#10;Description automatically generated">
              <a:extLst>
                <a:ext uri="{FF2B5EF4-FFF2-40B4-BE49-F238E27FC236}">
                  <a16:creationId xmlns:a16="http://schemas.microsoft.com/office/drawing/2014/main" id="{FD760387-BC36-2C50-5A47-5390F39D0E1A}"/>
                </a:ext>
              </a:extLst>
            </p:cNvPr>
            <p:cNvPicPr>
              <a:picLocks noChangeAspect="1"/>
            </p:cNvPicPr>
            <p:nvPr/>
          </p:nvPicPr>
          <p:blipFill>
            <a:blip r:embed="rId9"/>
            <a:stretch>
              <a:fillRect/>
            </a:stretch>
          </p:blipFill>
          <p:spPr>
            <a:xfrm>
              <a:off x="2025173" y="5561422"/>
              <a:ext cx="1122717" cy="718415"/>
            </a:xfrm>
            <a:prstGeom prst="rect">
              <a:avLst/>
            </a:prstGeom>
          </p:spPr>
        </p:pic>
      </p:grpSp>
      <p:pic>
        <p:nvPicPr>
          <p:cNvPr id="44" name="Picture 43" descr="Icon&#10;&#10;Description automatically generated">
            <a:extLst>
              <a:ext uri="{FF2B5EF4-FFF2-40B4-BE49-F238E27FC236}">
                <a16:creationId xmlns:a16="http://schemas.microsoft.com/office/drawing/2014/main" id="{3AA7FF16-418E-6F24-5EFB-79F5D7BC4C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00384" y="7823911"/>
            <a:ext cx="329851" cy="435258"/>
          </a:xfrm>
          <a:prstGeom prst="rect">
            <a:avLst/>
          </a:prstGeom>
        </p:spPr>
      </p:pic>
      <p:pic>
        <p:nvPicPr>
          <p:cNvPr id="46" name="Picture 45" descr="Icon&#10;&#10;Description automatically generated">
            <a:extLst>
              <a:ext uri="{FF2B5EF4-FFF2-40B4-BE49-F238E27FC236}">
                <a16:creationId xmlns:a16="http://schemas.microsoft.com/office/drawing/2014/main" id="{73C864AB-BB59-8287-4535-86E238CD92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5750" y="7277396"/>
            <a:ext cx="551884" cy="502963"/>
          </a:xfrm>
          <a:prstGeom prst="rect">
            <a:avLst/>
          </a:prstGeom>
        </p:spPr>
      </p:pic>
      <p:pic>
        <p:nvPicPr>
          <p:cNvPr id="48" name="Picture 47" descr="Icon&#10;&#10;Description automatically generated">
            <a:extLst>
              <a:ext uri="{FF2B5EF4-FFF2-40B4-BE49-F238E27FC236}">
                <a16:creationId xmlns:a16="http://schemas.microsoft.com/office/drawing/2014/main" id="{0226C2E3-203F-825A-3323-87AC4878AF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90339" y="7265641"/>
            <a:ext cx="499404" cy="486919"/>
          </a:xfrm>
          <a:prstGeom prst="rect">
            <a:avLst/>
          </a:prstGeom>
        </p:spPr>
      </p:pic>
    </p:spTree>
    <p:extLst>
      <p:ext uri="{BB962C8B-B14F-4D97-AF65-F5344CB8AC3E}">
        <p14:creationId xmlns:p14="http://schemas.microsoft.com/office/powerpoint/2010/main" val="117580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409347-B09B-4EB3-2443-5E8E09AD085C}"/>
              </a:ext>
            </a:extLst>
          </p:cNvPr>
          <p:cNvSpPr/>
          <p:nvPr/>
        </p:nvSpPr>
        <p:spPr>
          <a:xfrm>
            <a:off x="9227670" y="2231036"/>
            <a:ext cx="4343400" cy="518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SaaS</a:t>
            </a:r>
            <a:br>
              <a:rPr kumimoji="0" lang="en-US" sz="4400" b="0" i="0" u="none" strike="noStrike" kern="1200" cap="none" spc="0" normalizeH="0" baseline="0" noProof="0" dirty="0">
                <a:ln>
                  <a:noFill/>
                </a:ln>
                <a:solidFill>
                  <a:prstClr val="black"/>
                </a:solidFill>
                <a:effectLst/>
                <a:uLnTx/>
                <a:uFillTx/>
                <a:latin typeface="Calibri"/>
                <a:ea typeface="+mn-ea"/>
                <a:cs typeface="+mn-cs"/>
              </a:rPr>
            </a:br>
            <a:r>
              <a:rPr kumimoji="0" lang="en-US" sz="4400" b="0" i="0" u="none" strike="noStrike" kern="1200" cap="none" spc="0" normalizeH="0" baseline="0" noProof="0" dirty="0">
                <a:ln>
                  <a:noFill/>
                </a:ln>
                <a:solidFill>
                  <a:prstClr val="black"/>
                </a:solidFill>
                <a:effectLst/>
                <a:uLnTx/>
                <a:uFillTx/>
                <a:latin typeface="Calibri"/>
                <a:ea typeface="+mn-ea"/>
                <a:cs typeface="+mn-cs"/>
              </a:rPr>
              <a:t>Application</a:t>
            </a:r>
          </a:p>
        </p:txBody>
      </p:sp>
      <p:sp>
        <p:nvSpPr>
          <p:cNvPr id="6" name="Rectangle 5">
            <a:extLst>
              <a:ext uri="{FF2B5EF4-FFF2-40B4-BE49-F238E27FC236}">
                <a16:creationId xmlns:a16="http://schemas.microsoft.com/office/drawing/2014/main" id="{1FC77772-2881-1A58-C8DC-81A517468C53}"/>
              </a:ext>
            </a:extLst>
          </p:cNvPr>
          <p:cNvSpPr/>
          <p:nvPr/>
        </p:nvSpPr>
        <p:spPr>
          <a:xfrm>
            <a:off x="9213330" y="6345836"/>
            <a:ext cx="1600200" cy="10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Identity Mapping logic</a:t>
            </a:r>
          </a:p>
        </p:txBody>
      </p:sp>
      <p:graphicFrame>
        <p:nvGraphicFramePr>
          <p:cNvPr id="8" name="Table 8">
            <a:extLst>
              <a:ext uri="{FF2B5EF4-FFF2-40B4-BE49-F238E27FC236}">
                <a16:creationId xmlns:a16="http://schemas.microsoft.com/office/drawing/2014/main" id="{55CF0415-0372-7013-4113-E0034A93E8AB}"/>
              </a:ext>
            </a:extLst>
          </p:cNvPr>
          <p:cNvGraphicFramePr>
            <a:graphicFrameLocks noGrp="1"/>
          </p:cNvGraphicFramePr>
          <p:nvPr>
            <p:extLst>
              <p:ext uri="{D42A27DB-BD31-4B8C-83A1-F6EECF244321}">
                <p14:modId xmlns:p14="http://schemas.microsoft.com/office/powerpoint/2010/main" val="692085577"/>
              </p:ext>
            </p:extLst>
          </p:nvPr>
        </p:nvGraphicFramePr>
        <p:xfrm>
          <a:off x="9246408" y="8456326"/>
          <a:ext cx="4399263" cy="1381760"/>
        </p:xfrm>
        <a:graphic>
          <a:graphicData uri="http://schemas.openxmlformats.org/drawingml/2006/table">
            <a:tbl>
              <a:tblPr firstRow="1" bandRow="1">
                <a:tableStyleId>{5C22544A-7EE6-4342-B048-85BDC9FD1C3A}</a:tableStyleId>
              </a:tblPr>
              <a:tblGrid>
                <a:gridCol w="2265663">
                  <a:extLst>
                    <a:ext uri="{9D8B030D-6E8A-4147-A177-3AD203B41FA5}">
                      <a16:colId xmlns:a16="http://schemas.microsoft.com/office/drawing/2014/main" val="1918321210"/>
                    </a:ext>
                  </a:extLst>
                </a:gridCol>
                <a:gridCol w="2133600">
                  <a:extLst>
                    <a:ext uri="{9D8B030D-6E8A-4147-A177-3AD203B41FA5}">
                      <a16:colId xmlns:a16="http://schemas.microsoft.com/office/drawing/2014/main" val="3065439611"/>
                    </a:ext>
                  </a:extLst>
                </a:gridCol>
              </a:tblGrid>
              <a:tr h="370840">
                <a:tc>
                  <a:txBody>
                    <a:bodyPr/>
                    <a:lstStyle/>
                    <a:p>
                      <a:pPr algn="ctr"/>
                      <a:r>
                        <a:rPr lang="en-US" dirty="0"/>
                        <a:t>Azure AD </a:t>
                      </a:r>
                      <a:br>
                        <a:rPr lang="en-US" dirty="0"/>
                      </a:br>
                      <a:r>
                        <a:rPr lang="en-US" dirty="0"/>
                        <a:t>User ID</a:t>
                      </a:r>
                    </a:p>
                  </a:txBody>
                  <a:tcPr/>
                </a:tc>
                <a:tc>
                  <a:txBody>
                    <a:bodyPr/>
                    <a:lstStyle/>
                    <a:p>
                      <a:pPr algn="ctr"/>
                      <a:r>
                        <a:rPr lang="en-US" dirty="0"/>
                        <a:t>Existing IdP</a:t>
                      </a:r>
                      <a:br>
                        <a:rPr lang="en-US" dirty="0"/>
                      </a:br>
                      <a:r>
                        <a:rPr lang="en-US" dirty="0"/>
                        <a:t>token for user</a:t>
                      </a:r>
                    </a:p>
                  </a:txBody>
                  <a:tcPr/>
                </a:tc>
                <a:extLst>
                  <a:ext uri="{0D108BD9-81ED-4DB2-BD59-A6C34878D82A}">
                    <a16:rowId xmlns:a16="http://schemas.microsoft.com/office/drawing/2014/main" val="2763731422"/>
                  </a:ext>
                </a:extLst>
              </a:tr>
              <a:tr h="370840">
                <a:tc>
                  <a:txBody>
                    <a:bodyPr/>
                    <a:lstStyle/>
                    <a:p>
                      <a:r>
                        <a:rPr lang="en-US" sz="1800" b="0" i="0" kern="1200" dirty="0">
                          <a:solidFill>
                            <a:schemeClr val="dk1"/>
                          </a:solidFill>
                          <a:effectLst/>
                          <a:latin typeface="+mn-lt"/>
                          <a:ea typeface="+mn-ea"/>
                          <a:cs typeface="+mn-cs"/>
                        </a:rPr>
                        <a:t>38e43097-cb13-42…</a:t>
                      </a:r>
                    </a:p>
                  </a:txBody>
                  <a:tcPr/>
                </a:tc>
                <a:tc>
                  <a:txBody>
                    <a:bodyPr/>
                    <a:lstStyle/>
                    <a:p>
                      <a:pPr algn="ctr"/>
                      <a:r>
                        <a:rPr lang="en-US" dirty="0"/>
                        <a:t>token1</a:t>
                      </a:r>
                    </a:p>
                  </a:txBody>
                  <a:tcPr/>
                </a:tc>
                <a:extLst>
                  <a:ext uri="{0D108BD9-81ED-4DB2-BD59-A6C34878D82A}">
                    <a16:rowId xmlns:a16="http://schemas.microsoft.com/office/drawing/2014/main" val="2887164954"/>
                  </a:ext>
                </a:extLst>
              </a:tr>
              <a:tr h="370840">
                <a:tc>
                  <a:txBody>
                    <a:bodyPr/>
                    <a:lstStyle/>
                    <a:p>
                      <a:r>
                        <a:rPr lang="en-US" sz="1800" b="0" i="0" kern="1200" dirty="0">
                          <a:solidFill>
                            <a:schemeClr val="dk1"/>
                          </a:solidFill>
                          <a:effectLst/>
                          <a:latin typeface="+mn-lt"/>
                          <a:ea typeface="+mn-ea"/>
                          <a:cs typeface="+mn-cs"/>
                        </a:rPr>
                        <a:t>a7775737-9a28-49…</a:t>
                      </a:r>
                    </a:p>
                  </a:txBody>
                  <a:tcPr/>
                </a:tc>
                <a:tc>
                  <a:txBody>
                    <a:bodyPr/>
                    <a:lstStyle/>
                    <a:p>
                      <a:pPr algn="ctr"/>
                      <a:r>
                        <a:rPr lang="en-US" dirty="0"/>
                        <a:t>token2</a:t>
                      </a:r>
                    </a:p>
                  </a:txBody>
                  <a:tcPr/>
                </a:tc>
                <a:extLst>
                  <a:ext uri="{0D108BD9-81ED-4DB2-BD59-A6C34878D82A}">
                    <a16:rowId xmlns:a16="http://schemas.microsoft.com/office/drawing/2014/main" val="538701616"/>
                  </a:ext>
                </a:extLst>
              </a:tr>
            </a:tbl>
          </a:graphicData>
        </a:graphic>
      </p:graphicFrame>
      <p:cxnSp>
        <p:nvCxnSpPr>
          <p:cNvPr id="10" name="Straight Connector 9">
            <a:extLst>
              <a:ext uri="{FF2B5EF4-FFF2-40B4-BE49-F238E27FC236}">
                <a16:creationId xmlns:a16="http://schemas.microsoft.com/office/drawing/2014/main" id="{901ED5FA-DD91-9B23-99A0-629D7BF83BDB}"/>
              </a:ext>
            </a:extLst>
          </p:cNvPr>
          <p:cNvCxnSpPr>
            <a:cxnSpLocks/>
          </p:cNvCxnSpPr>
          <p:nvPr/>
        </p:nvCxnSpPr>
        <p:spPr>
          <a:xfrm>
            <a:off x="9017808" y="8227570"/>
            <a:ext cx="228600" cy="161051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2BCC32EC-4275-6426-BA55-E5013E172934}"/>
              </a:ext>
            </a:extLst>
          </p:cNvPr>
          <p:cNvCxnSpPr>
            <a:cxnSpLocks/>
          </p:cNvCxnSpPr>
          <p:nvPr/>
        </p:nvCxnSpPr>
        <p:spPr>
          <a:xfrm>
            <a:off x="9779808" y="7271468"/>
            <a:ext cx="3865863" cy="11848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4" name="Isosceles Triangle 3">
            <a:extLst>
              <a:ext uri="{FF2B5EF4-FFF2-40B4-BE49-F238E27FC236}">
                <a16:creationId xmlns:a16="http://schemas.microsoft.com/office/drawing/2014/main" id="{3C9FDFFD-C257-6759-BD22-1772D7FEFA27}"/>
              </a:ext>
            </a:extLst>
          </p:cNvPr>
          <p:cNvSpPr/>
          <p:nvPr/>
        </p:nvSpPr>
        <p:spPr>
          <a:xfrm>
            <a:off x="12172552" y="1005434"/>
            <a:ext cx="2386584" cy="20574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Existing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IdP</a:t>
            </a:r>
          </a:p>
        </p:txBody>
      </p:sp>
      <p:sp>
        <p:nvSpPr>
          <p:cNvPr id="23" name="Rectangle 22">
            <a:extLst>
              <a:ext uri="{FF2B5EF4-FFF2-40B4-BE49-F238E27FC236}">
                <a16:creationId xmlns:a16="http://schemas.microsoft.com/office/drawing/2014/main" id="{17643ACB-E849-048C-298B-7D85B12EA25D}"/>
              </a:ext>
            </a:extLst>
          </p:cNvPr>
          <p:cNvSpPr/>
          <p:nvPr/>
        </p:nvSpPr>
        <p:spPr>
          <a:xfrm>
            <a:off x="2438400" y="2247900"/>
            <a:ext cx="4343400" cy="32597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Microsoft Teams</a:t>
            </a:r>
          </a:p>
        </p:txBody>
      </p:sp>
      <p:cxnSp>
        <p:nvCxnSpPr>
          <p:cNvPr id="25" name="Connector: Elbow 24">
            <a:extLst>
              <a:ext uri="{FF2B5EF4-FFF2-40B4-BE49-F238E27FC236}">
                <a16:creationId xmlns:a16="http://schemas.microsoft.com/office/drawing/2014/main" id="{665E5525-DAA9-0A33-D202-10959EDDA511}"/>
              </a:ext>
            </a:extLst>
          </p:cNvPr>
          <p:cNvCxnSpPr>
            <a:stCxn id="23" idx="3"/>
            <a:endCxn id="6" idx="1"/>
          </p:cNvCxnSpPr>
          <p:nvPr/>
        </p:nvCxnSpPr>
        <p:spPr>
          <a:xfrm>
            <a:off x="6781800" y="3877768"/>
            <a:ext cx="2431530" cy="3001468"/>
          </a:xfrm>
          <a:prstGeom prst="bentConnector3">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861E0F-AD3E-0AA6-D451-5291A2D93CA8}"/>
              </a:ext>
            </a:extLst>
          </p:cNvPr>
          <p:cNvSpPr txBox="1"/>
          <p:nvPr/>
        </p:nvSpPr>
        <p:spPr>
          <a:xfrm>
            <a:off x="6960408" y="3297836"/>
            <a:ext cx="20574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SSO</a:t>
            </a:r>
          </a:p>
        </p:txBody>
      </p:sp>
      <p:sp>
        <p:nvSpPr>
          <p:cNvPr id="27" name="Rectangle 26">
            <a:extLst>
              <a:ext uri="{FF2B5EF4-FFF2-40B4-BE49-F238E27FC236}">
                <a16:creationId xmlns:a16="http://schemas.microsoft.com/office/drawing/2014/main" id="{B32E4B73-CF2C-8C15-13CC-E0EFD60258F3}"/>
              </a:ext>
            </a:extLst>
          </p:cNvPr>
          <p:cNvSpPr/>
          <p:nvPr/>
        </p:nvSpPr>
        <p:spPr>
          <a:xfrm>
            <a:off x="2438401" y="5895590"/>
            <a:ext cx="4343400" cy="32597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Microsoft Graph</a:t>
            </a:r>
            <a:br>
              <a:rPr kumimoji="0" lang="en-US" sz="4400" b="0" i="0" u="none" strike="noStrike" kern="1200" cap="none" spc="0" normalizeH="0" baseline="0" noProof="0" dirty="0">
                <a:ln>
                  <a:noFill/>
                </a:ln>
                <a:solidFill>
                  <a:prstClr val="black"/>
                </a:solidFill>
                <a:effectLst/>
                <a:uLnTx/>
                <a:uFillTx/>
                <a:latin typeface="Calibri"/>
                <a:ea typeface="+mn-ea"/>
                <a:cs typeface="+mn-cs"/>
              </a:rPr>
            </a:br>
            <a:br>
              <a:rPr kumimoji="0" lang="en-US" sz="4400" b="0" i="0" u="none" strike="noStrike" kern="1200" cap="none" spc="0" normalizeH="0" baseline="0" noProof="0" dirty="0">
                <a:ln>
                  <a:noFill/>
                </a:ln>
                <a:solidFill>
                  <a:prstClr val="black"/>
                </a:solidFill>
                <a:effectLst/>
                <a:uLnTx/>
                <a:uFillTx/>
                <a:latin typeface="Calibri"/>
                <a:ea typeface="+mn-ea"/>
                <a:cs typeface="+mn-cs"/>
              </a:rPr>
            </a:br>
            <a:endParaRPr kumimoji="0" lang="en-US" sz="4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Isosceles Triangle 4">
            <a:extLst>
              <a:ext uri="{FF2B5EF4-FFF2-40B4-BE49-F238E27FC236}">
                <a16:creationId xmlns:a16="http://schemas.microsoft.com/office/drawing/2014/main" id="{3D81E91C-9346-B483-CA42-81E9BBB27BB7}"/>
              </a:ext>
            </a:extLst>
          </p:cNvPr>
          <p:cNvSpPr/>
          <p:nvPr/>
        </p:nvSpPr>
        <p:spPr>
          <a:xfrm>
            <a:off x="5543152" y="1005434"/>
            <a:ext cx="2386584" cy="20574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Azure</a:t>
            </a:r>
            <a:br>
              <a:rPr kumimoji="0" lang="en-US" sz="2400" b="0" i="0" u="none" strike="noStrike" kern="1200" cap="none" spc="0" normalizeH="0" baseline="0" noProof="0" dirty="0">
                <a:ln>
                  <a:noFill/>
                </a:ln>
                <a:solidFill>
                  <a:prstClr val="white"/>
                </a:solidFill>
                <a:effectLst/>
                <a:uLnTx/>
                <a:uFillTx/>
                <a:latin typeface="Calibri"/>
                <a:ea typeface="+mn-ea"/>
                <a:cs typeface="+mn-cs"/>
              </a:rPr>
            </a:br>
            <a:r>
              <a:rPr kumimoji="0" lang="en-US" sz="2400" b="0" i="0" u="none" strike="noStrike" kern="1200" cap="none" spc="0" normalizeH="0" baseline="0" noProof="0" dirty="0">
                <a:ln>
                  <a:noFill/>
                </a:ln>
                <a:solidFill>
                  <a:prstClr val="white"/>
                </a:solidFill>
                <a:effectLst/>
                <a:uLnTx/>
                <a:uFillTx/>
                <a:latin typeface="Calibri"/>
                <a:ea typeface="+mn-ea"/>
                <a:cs typeface="+mn-cs"/>
              </a:rPr>
              <a:t>AD</a:t>
            </a:r>
          </a:p>
        </p:txBody>
      </p:sp>
      <p:cxnSp>
        <p:nvCxnSpPr>
          <p:cNvPr id="28" name="Connector: Elbow 27">
            <a:extLst>
              <a:ext uri="{FF2B5EF4-FFF2-40B4-BE49-F238E27FC236}">
                <a16:creationId xmlns:a16="http://schemas.microsoft.com/office/drawing/2014/main" id="{56CC08D8-E3E8-F65C-BFB9-2F6CC0D44F0C}"/>
              </a:ext>
            </a:extLst>
          </p:cNvPr>
          <p:cNvCxnSpPr>
            <a:cxnSpLocks/>
          </p:cNvCxnSpPr>
          <p:nvPr/>
        </p:nvCxnSpPr>
        <p:spPr>
          <a:xfrm flipV="1">
            <a:off x="6794292" y="7060013"/>
            <a:ext cx="2419038" cy="598087"/>
          </a:xfrm>
          <a:prstGeom prst="bentConnector3">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2" name="Picture 31" descr="A close up of a sign&#10;&#10;Description automatically generated">
            <a:extLst>
              <a:ext uri="{FF2B5EF4-FFF2-40B4-BE49-F238E27FC236}">
                <a16:creationId xmlns:a16="http://schemas.microsoft.com/office/drawing/2014/main" id="{6A81C7D8-44F7-38B9-9F8E-EFF5D98C8772}"/>
              </a:ext>
            </a:extLst>
          </p:cNvPr>
          <p:cNvPicPr>
            <a:picLocks noChangeAspect="1"/>
          </p:cNvPicPr>
          <p:nvPr/>
        </p:nvPicPr>
        <p:blipFill>
          <a:blip r:embed="rId3"/>
          <a:stretch>
            <a:fillRect/>
          </a:stretch>
        </p:blipFill>
        <p:spPr>
          <a:xfrm>
            <a:off x="4912366" y="8344627"/>
            <a:ext cx="486606" cy="423253"/>
          </a:xfrm>
          <a:prstGeom prst="rect">
            <a:avLst/>
          </a:prstGeom>
        </p:spPr>
      </p:pic>
      <p:pic>
        <p:nvPicPr>
          <p:cNvPr id="33" name="Picture 32" descr="A close up of a sign&#10;&#10;Description automatically generated">
            <a:extLst>
              <a:ext uri="{FF2B5EF4-FFF2-40B4-BE49-F238E27FC236}">
                <a16:creationId xmlns:a16="http://schemas.microsoft.com/office/drawing/2014/main" id="{5D0E974E-8CAD-AF13-17F5-0EC33FFEA5BD}"/>
              </a:ext>
            </a:extLst>
          </p:cNvPr>
          <p:cNvPicPr>
            <a:picLocks noChangeAspect="1"/>
          </p:cNvPicPr>
          <p:nvPr/>
        </p:nvPicPr>
        <p:blipFill>
          <a:blip r:embed="rId4"/>
          <a:stretch>
            <a:fillRect/>
          </a:stretch>
        </p:blipFill>
        <p:spPr>
          <a:xfrm>
            <a:off x="3806961" y="7871313"/>
            <a:ext cx="487954" cy="424601"/>
          </a:xfrm>
          <a:prstGeom prst="rect">
            <a:avLst/>
          </a:prstGeom>
        </p:spPr>
      </p:pic>
      <p:pic>
        <p:nvPicPr>
          <p:cNvPr id="34" name="Picture 33" descr="A close up of a sign&#10;&#10;Description automatically generated">
            <a:extLst>
              <a:ext uri="{FF2B5EF4-FFF2-40B4-BE49-F238E27FC236}">
                <a16:creationId xmlns:a16="http://schemas.microsoft.com/office/drawing/2014/main" id="{72F07F70-9120-9CA7-803E-EF475CF6A4CE}"/>
              </a:ext>
            </a:extLst>
          </p:cNvPr>
          <p:cNvPicPr>
            <a:picLocks noChangeAspect="1"/>
          </p:cNvPicPr>
          <p:nvPr/>
        </p:nvPicPr>
        <p:blipFill>
          <a:blip r:embed="rId5"/>
          <a:stretch>
            <a:fillRect/>
          </a:stretch>
        </p:blipFill>
        <p:spPr>
          <a:xfrm>
            <a:off x="4571846" y="7868129"/>
            <a:ext cx="487954" cy="423253"/>
          </a:xfrm>
          <a:prstGeom prst="rect">
            <a:avLst/>
          </a:prstGeom>
        </p:spPr>
      </p:pic>
      <p:pic>
        <p:nvPicPr>
          <p:cNvPr id="35" name="Picture 34" descr="A picture containing clock, sign&#10;&#10;Description automatically generated">
            <a:extLst>
              <a:ext uri="{FF2B5EF4-FFF2-40B4-BE49-F238E27FC236}">
                <a16:creationId xmlns:a16="http://schemas.microsoft.com/office/drawing/2014/main" id="{A7E6183F-A522-1BC8-0956-9B03A13486A7}"/>
              </a:ext>
            </a:extLst>
          </p:cNvPr>
          <p:cNvPicPr>
            <a:picLocks noChangeAspect="1"/>
          </p:cNvPicPr>
          <p:nvPr/>
        </p:nvPicPr>
        <p:blipFill>
          <a:blip r:embed="rId6"/>
          <a:stretch>
            <a:fillRect/>
          </a:stretch>
        </p:blipFill>
        <p:spPr>
          <a:xfrm>
            <a:off x="5602938" y="8343900"/>
            <a:ext cx="489302" cy="423252"/>
          </a:xfrm>
          <a:prstGeom prst="rect">
            <a:avLst/>
          </a:prstGeom>
        </p:spPr>
      </p:pic>
      <p:pic>
        <p:nvPicPr>
          <p:cNvPr id="36" name="Picture 35" descr="A close up of a sign&#10;&#10;Description automatically generated">
            <a:extLst>
              <a:ext uri="{FF2B5EF4-FFF2-40B4-BE49-F238E27FC236}">
                <a16:creationId xmlns:a16="http://schemas.microsoft.com/office/drawing/2014/main" id="{68201A51-9FE6-F5EC-846A-AEC4DDE84281}"/>
              </a:ext>
            </a:extLst>
          </p:cNvPr>
          <p:cNvPicPr>
            <a:picLocks noChangeAspect="1"/>
          </p:cNvPicPr>
          <p:nvPr/>
        </p:nvPicPr>
        <p:blipFill>
          <a:blip r:embed="rId7"/>
          <a:stretch>
            <a:fillRect/>
          </a:stretch>
        </p:blipFill>
        <p:spPr>
          <a:xfrm>
            <a:off x="4221794" y="8343900"/>
            <a:ext cx="486606" cy="423253"/>
          </a:xfrm>
          <a:prstGeom prst="rect">
            <a:avLst/>
          </a:prstGeom>
        </p:spPr>
      </p:pic>
      <p:grpSp>
        <p:nvGrpSpPr>
          <p:cNvPr id="37" name="Group 36">
            <a:extLst>
              <a:ext uri="{FF2B5EF4-FFF2-40B4-BE49-F238E27FC236}">
                <a16:creationId xmlns:a16="http://schemas.microsoft.com/office/drawing/2014/main" id="{B188B4CB-1AF6-DA4F-5636-132637032C01}"/>
              </a:ext>
            </a:extLst>
          </p:cNvPr>
          <p:cNvGrpSpPr/>
          <p:nvPr/>
        </p:nvGrpSpPr>
        <p:grpSpPr>
          <a:xfrm>
            <a:off x="4071281" y="7335900"/>
            <a:ext cx="536981" cy="442679"/>
            <a:chOff x="1633395" y="5031310"/>
            <a:chExt cx="1514495" cy="1248527"/>
          </a:xfrm>
        </p:grpSpPr>
        <p:pic>
          <p:nvPicPr>
            <p:cNvPr id="38" name="Picture 37" descr="A close up of a sign&#10;&#10;Description automatically generated">
              <a:extLst>
                <a:ext uri="{FF2B5EF4-FFF2-40B4-BE49-F238E27FC236}">
                  <a16:creationId xmlns:a16="http://schemas.microsoft.com/office/drawing/2014/main" id="{F6E9B1D6-3C8D-99E0-6E4F-4FF4F53B64DD}"/>
                </a:ext>
              </a:extLst>
            </p:cNvPr>
            <p:cNvPicPr>
              <a:picLocks noChangeAspect="1"/>
            </p:cNvPicPr>
            <p:nvPr/>
          </p:nvPicPr>
          <p:blipFill>
            <a:blip r:embed="rId8"/>
            <a:stretch>
              <a:fillRect/>
            </a:stretch>
          </p:blipFill>
          <p:spPr>
            <a:xfrm>
              <a:off x="1633395" y="5031310"/>
              <a:ext cx="1072103" cy="1060223"/>
            </a:xfrm>
            <a:prstGeom prst="rect">
              <a:avLst/>
            </a:prstGeom>
          </p:spPr>
        </p:pic>
        <p:pic>
          <p:nvPicPr>
            <p:cNvPr id="39" name="Picture 38" descr="A close up of a logo&#10;&#10;Description automatically generated">
              <a:extLst>
                <a:ext uri="{FF2B5EF4-FFF2-40B4-BE49-F238E27FC236}">
                  <a16:creationId xmlns:a16="http://schemas.microsoft.com/office/drawing/2014/main" id="{FD760387-BC36-2C50-5A47-5390F39D0E1A}"/>
                </a:ext>
              </a:extLst>
            </p:cNvPr>
            <p:cNvPicPr>
              <a:picLocks noChangeAspect="1"/>
            </p:cNvPicPr>
            <p:nvPr/>
          </p:nvPicPr>
          <p:blipFill>
            <a:blip r:embed="rId9"/>
            <a:stretch>
              <a:fillRect/>
            </a:stretch>
          </p:blipFill>
          <p:spPr>
            <a:xfrm>
              <a:off x="2025173" y="5561422"/>
              <a:ext cx="1122717" cy="718415"/>
            </a:xfrm>
            <a:prstGeom prst="rect">
              <a:avLst/>
            </a:prstGeom>
          </p:spPr>
        </p:pic>
      </p:grpSp>
      <p:pic>
        <p:nvPicPr>
          <p:cNvPr id="44" name="Picture 43" descr="Icon&#10;&#10;Description automatically generated">
            <a:extLst>
              <a:ext uri="{FF2B5EF4-FFF2-40B4-BE49-F238E27FC236}">
                <a16:creationId xmlns:a16="http://schemas.microsoft.com/office/drawing/2014/main" id="{3AA7FF16-418E-6F24-5EFB-79F5D7BC4C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00384" y="7823911"/>
            <a:ext cx="329851" cy="435258"/>
          </a:xfrm>
          <a:prstGeom prst="rect">
            <a:avLst/>
          </a:prstGeom>
        </p:spPr>
      </p:pic>
      <p:pic>
        <p:nvPicPr>
          <p:cNvPr id="46" name="Picture 45" descr="Icon&#10;&#10;Description automatically generated">
            <a:extLst>
              <a:ext uri="{FF2B5EF4-FFF2-40B4-BE49-F238E27FC236}">
                <a16:creationId xmlns:a16="http://schemas.microsoft.com/office/drawing/2014/main" id="{73C864AB-BB59-8287-4535-86E238CD92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5750" y="7277396"/>
            <a:ext cx="551884" cy="502963"/>
          </a:xfrm>
          <a:prstGeom prst="rect">
            <a:avLst/>
          </a:prstGeom>
        </p:spPr>
      </p:pic>
      <p:pic>
        <p:nvPicPr>
          <p:cNvPr id="48" name="Picture 47" descr="Icon&#10;&#10;Description automatically generated">
            <a:extLst>
              <a:ext uri="{FF2B5EF4-FFF2-40B4-BE49-F238E27FC236}">
                <a16:creationId xmlns:a16="http://schemas.microsoft.com/office/drawing/2014/main" id="{0226C2E3-203F-825A-3323-87AC4878AF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90339" y="7265641"/>
            <a:ext cx="499404" cy="486919"/>
          </a:xfrm>
          <a:prstGeom prst="rect">
            <a:avLst/>
          </a:prstGeom>
        </p:spPr>
      </p:pic>
      <p:sp>
        <p:nvSpPr>
          <p:cNvPr id="7" name="Cylinder 6">
            <a:extLst>
              <a:ext uri="{FF2B5EF4-FFF2-40B4-BE49-F238E27FC236}">
                <a16:creationId xmlns:a16="http://schemas.microsoft.com/office/drawing/2014/main" id="{F98B0AAF-361D-B06D-622E-DC659FB36BCC}"/>
              </a:ext>
            </a:extLst>
          </p:cNvPr>
          <p:cNvSpPr/>
          <p:nvPr/>
        </p:nvSpPr>
        <p:spPr>
          <a:xfrm>
            <a:off x="9017808" y="7239445"/>
            <a:ext cx="932163" cy="1066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Connector 17">
            <a:extLst>
              <a:ext uri="{FF2B5EF4-FFF2-40B4-BE49-F238E27FC236}">
                <a16:creationId xmlns:a16="http://schemas.microsoft.com/office/drawing/2014/main" id="{1B62D708-B032-D992-6954-838DFC6DE702}"/>
              </a:ext>
            </a:extLst>
          </p:cNvPr>
          <p:cNvCxnSpPr>
            <a:cxnSpLocks/>
          </p:cNvCxnSpPr>
          <p:nvPr/>
        </p:nvCxnSpPr>
        <p:spPr>
          <a:xfrm>
            <a:off x="9017808" y="7412636"/>
            <a:ext cx="241092" cy="1043690"/>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19609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EC60C9-8022-03A7-1DD9-3DD2D970D8AC}"/>
              </a:ext>
            </a:extLst>
          </p:cNvPr>
          <p:cNvPicPr>
            <a:picLocks noChangeAspect="1"/>
          </p:cNvPicPr>
          <p:nvPr/>
        </p:nvPicPr>
        <p:blipFill>
          <a:blip r:embed="rId3"/>
          <a:stretch>
            <a:fillRect/>
          </a:stretch>
        </p:blipFill>
        <p:spPr>
          <a:xfrm>
            <a:off x="9911800" y="531483"/>
            <a:ext cx="7921033" cy="4455581"/>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Azure AD Single Sign-On</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58532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Users have a single identity across Microsoft 365 and your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Users seamlessly sign onto your app within Teams, even as they move to new devices</a:t>
            </a:r>
            <a:br>
              <a:rPr kumimoji="0" lang="en-US" sz="2800" b="0" i="1" u="none" strike="noStrike" kern="1200" cap="none" spc="0" normalizeH="0" baseline="0" noProof="0" dirty="0">
                <a:ln>
                  <a:noFill/>
                </a:ln>
                <a:solidFill>
                  <a:srgbClr val="000000"/>
                </a:solidFill>
                <a:effectLst/>
                <a:uLnTx/>
                <a:uFillTx/>
                <a:latin typeface="Segoe UI"/>
                <a:ea typeface="+mn-ea"/>
                <a:cs typeface="+mn-cs"/>
              </a:rPr>
            </a:b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15" name="Diagram 14">
            <a:extLst>
              <a:ext uri="{FF2B5EF4-FFF2-40B4-BE49-F238E27FC236}">
                <a16:creationId xmlns:a16="http://schemas.microsoft.com/office/drawing/2014/main" id="{38ED674B-BB00-A73F-0FB7-BE0681564FF5}"/>
              </a:ext>
            </a:extLst>
          </p:cNvPr>
          <p:cNvGraphicFramePr/>
          <p:nvPr/>
        </p:nvGraphicFramePr>
        <p:xfrm>
          <a:off x="882394" y="3464886"/>
          <a:ext cx="15997719"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249774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Lab B01</a:t>
            </a:r>
            <a:br>
              <a:rPr lang="en-US" dirty="0"/>
            </a:br>
            <a:r>
              <a:rPr lang="en-US" dirty="0"/>
              <a:t>Start with a non-Azure AD Identity System</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2356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8897257" y="323790"/>
            <a:ext cx="889823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Why do we want to use SSO?</a:t>
            </a:r>
          </a:p>
        </p:txBody>
      </p:sp>
      <p:sp>
        <p:nvSpPr>
          <p:cNvPr id="5" name="ZoneTexte 4">
            <a:extLst>
              <a:ext uri="{FF2B5EF4-FFF2-40B4-BE49-F238E27FC236}">
                <a16:creationId xmlns:a16="http://schemas.microsoft.com/office/drawing/2014/main" id="{D00B62B6-2CE9-2456-EE26-1D0E2BE590AC}"/>
              </a:ext>
            </a:extLst>
          </p:cNvPr>
          <p:cNvSpPr txBox="1"/>
          <p:nvPr/>
        </p:nvSpPr>
        <p:spPr>
          <a:xfrm>
            <a:off x="457897" y="2333246"/>
            <a:ext cx="969326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43" normalizeH="0" baseline="0" noProof="0">
                <a:ln>
                  <a:noFill/>
                </a:ln>
                <a:solidFill>
                  <a:srgbClr val="000000"/>
                </a:solidFill>
                <a:effectLst/>
                <a:uLnTx/>
                <a:uFillTx/>
                <a:latin typeface="Kollektif"/>
                <a:ea typeface="+mn-ea"/>
                <a:cs typeface="+mn-cs"/>
              </a:rPr>
              <a:t>Because SSO enhances the user experience!</a:t>
            </a:r>
          </a:p>
        </p:txBody>
      </p:sp>
      <p:sp>
        <p:nvSpPr>
          <p:cNvPr id="11" name="ZoneTexte 10">
            <a:extLst>
              <a:ext uri="{FF2B5EF4-FFF2-40B4-BE49-F238E27FC236}">
                <a16:creationId xmlns:a16="http://schemas.microsoft.com/office/drawing/2014/main" id="{94F7E549-11CF-FFD9-79F4-3C04638F7782}"/>
              </a:ext>
            </a:extLst>
          </p:cNvPr>
          <p:cNvSpPr txBox="1"/>
          <p:nvPr/>
        </p:nvSpPr>
        <p:spPr>
          <a:xfrm>
            <a:off x="1147010" y="3798171"/>
            <a:ext cx="799699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3" normalizeH="0" baseline="0" noProof="0">
                <a:ln>
                  <a:noFill/>
                </a:ln>
                <a:solidFill>
                  <a:srgbClr val="000000"/>
                </a:solidFill>
                <a:effectLst/>
                <a:uLnTx/>
                <a:uFillTx/>
                <a:latin typeface="Kollektif"/>
                <a:ea typeface="+mn-ea"/>
                <a:cs typeface="+mn-cs"/>
              </a:rPr>
              <a:t>User only authenticates one time in Teams</a:t>
            </a:r>
          </a:p>
        </p:txBody>
      </p:sp>
      <p:sp>
        <p:nvSpPr>
          <p:cNvPr id="31" name="ZoneTexte 30">
            <a:extLst>
              <a:ext uri="{FF2B5EF4-FFF2-40B4-BE49-F238E27FC236}">
                <a16:creationId xmlns:a16="http://schemas.microsoft.com/office/drawing/2014/main" id="{2F5C029E-556E-3D12-85C5-6606972307D2}"/>
              </a:ext>
            </a:extLst>
          </p:cNvPr>
          <p:cNvSpPr txBox="1"/>
          <p:nvPr/>
        </p:nvSpPr>
        <p:spPr>
          <a:xfrm>
            <a:off x="1147010" y="5392769"/>
            <a:ext cx="799699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3" normalizeH="0" baseline="0" noProof="0">
                <a:ln>
                  <a:noFill/>
                </a:ln>
                <a:solidFill>
                  <a:srgbClr val="000000"/>
                </a:solidFill>
                <a:effectLst/>
                <a:uLnTx/>
                <a:uFillTx/>
                <a:latin typeface="Kollektif"/>
                <a:ea typeface="+mn-ea"/>
                <a:cs typeface="+mn-cs"/>
              </a:rPr>
              <a:t>Consent once to access web / desktop / mobile</a:t>
            </a:r>
          </a:p>
        </p:txBody>
      </p:sp>
      <p:sp>
        <p:nvSpPr>
          <p:cNvPr id="32" name="ZoneTexte 31">
            <a:extLst>
              <a:ext uri="{FF2B5EF4-FFF2-40B4-BE49-F238E27FC236}">
                <a16:creationId xmlns:a16="http://schemas.microsoft.com/office/drawing/2014/main" id="{5F23B3AA-0FFD-F5E5-1080-6C33E0AC8385}"/>
              </a:ext>
            </a:extLst>
          </p:cNvPr>
          <p:cNvSpPr txBox="1"/>
          <p:nvPr/>
        </p:nvSpPr>
        <p:spPr>
          <a:xfrm>
            <a:off x="1147010" y="6987367"/>
            <a:ext cx="799699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3" normalizeH="0" baseline="0" noProof="0" dirty="0">
                <a:ln>
                  <a:noFill/>
                </a:ln>
                <a:solidFill>
                  <a:srgbClr val="000000"/>
                </a:solidFill>
                <a:effectLst/>
                <a:uLnTx/>
                <a:uFillTx/>
                <a:latin typeface="Kollektif"/>
                <a:ea typeface="+mn-ea"/>
                <a:cs typeface="+mn-cs"/>
              </a:rPr>
              <a:t>Improve performances and app load time</a:t>
            </a:r>
          </a:p>
        </p:txBody>
      </p:sp>
      <p:pic>
        <p:nvPicPr>
          <p:cNvPr id="1028" name="Picture 4">
            <a:extLst>
              <a:ext uri="{FF2B5EF4-FFF2-40B4-BE49-F238E27FC236}">
                <a16:creationId xmlns:a16="http://schemas.microsoft.com/office/drawing/2014/main" id="{A3BF7560-286F-A1EB-9F86-9AFFD59D16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0746" y="3677664"/>
            <a:ext cx="6980801" cy="3928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ZoneTexte 31">
            <a:extLst>
              <a:ext uri="{FF2B5EF4-FFF2-40B4-BE49-F238E27FC236}">
                <a16:creationId xmlns:a16="http://schemas.microsoft.com/office/drawing/2014/main" id="{052FB1A9-BC1D-E9ED-2B6A-6F154A4AC6CA}"/>
              </a:ext>
            </a:extLst>
          </p:cNvPr>
          <p:cNvSpPr txBox="1"/>
          <p:nvPr/>
        </p:nvSpPr>
        <p:spPr>
          <a:xfrm>
            <a:off x="98827" y="8581965"/>
            <a:ext cx="9045174" cy="138499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43" normalizeH="0" baseline="0" noProof="0" dirty="0">
                <a:ln>
                  <a:noFill/>
                </a:ln>
                <a:solidFill>
                  <a:srgbClr val="000000"/>
                </a:solidFill>
                <a:effectLst/>
                <a:uLnTx/>
                <a:uFillTx/>
                <a:latin typeface="Kollektif"/>
                <a:ea typeface="+mn-ea"/>
                <a:cs typeface="+mn-cs"/>
              </a:rPr>
              <a:t>Allows authorizing the same set of identities – even using Team membership for authorization</a:t>
            </a:r>
            <a:br>
              <a:rPr kumimoji="0" lang="en-US" sz="2800" b="0" i="0" u="none" strike="noStrike" kern="1200" cap="none" spc="43" normalizeH="0" baseline="0" noProof="0" dirty="0">
                <a:ln>
                  <a:noFill/>
                </a:ln>
                <a:solidFill>
                  <a:srgbClr val="000000"/>
                </a:solidFill>
                <a:effectLst/>
                <a:uLnTx/>
                <a:uFillTx/>
                <a:latin typeface="Kollektif"/>
                <a:ea typeface="+mn-ea"/>
                <a:cs typeface="+mn-cs"/>
              </a:rPr>
            </a:br>
            <a:r>
              <a:rPr kumimoji="0" lang="en-US" sz="2800" b="0" i="0" u="none" strike="noStrike" kern="1200" cap="none" spc="43" normalizeH="0" baseline="0" noProof="0" dirty="0">
                <a:ln>
                  <a:noFill/>
                </a:ln>
                <a:solidFill>
                  <a:srgbClr val="000000"/>
                </a:solidFill>
                <a:effectLst/>
                <a:uLnTx/>
                <a:uFillTx/>
                <a:latin typeface="Kollektif"/>
                <a:ea typeface="+mn-ea"/>
                <a:cs typeface="+mn-cs"/>
              </a:rPr>
              <a:t>MUCH simpler for Team whoever controls permissions!</a:t>
            </a:r>
          </a:p>
        </p:txBody>
      </p:sp>
    </p:spTree>
    <p:extLst>
      <p:ext uri="{BB962C8B-B14F-4D97-AF65-F5344CB8AC3E}">
        <p14:creationId xmlns:p14="http://schemas.microsoft.com/office/powerpoint/2010/main" val="594359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8897257" y="323790"/>
            <a:ext cx="889823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How Teams Tab SSO works</a:t>
            </a:r>
          </a:p>
        </p:txBody>
      </p:sp>
      <p:pic>
        <p:nvPicPr>
          <p:cNvPr id="2050" name="Picture 2">
            <a:extLst>
              <a:ext uri="{FF2B5EF4-FFF2-40B4-BE49-F238E27FC236}">
                <a16:creationId xmlns:a16="http://schemas.microsoft.com/office/drawing/2014/main" id="{AF878E1D-92F8-88FA-FC12-554CA618A5B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1316"/>
          <a:stretch/>
        </p:blipFill>
        <p:spPr bwMode="auto">
          <a:xfrm>
            <a:off x="1085998" y="2177415"/>
            <a:ext cx="10072434" cy="71101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217555-641C-A31A-08EC-EFD8ED11F64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64211" y="3170896"/>
            <a:ext cx="3983293" cy="454187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D2C137A7-2655-E85E-C6B3-616F0252FC9B}"/>
              </a:ext>
            </a:extLst>
          </p:cNvPr>
          <p:cNvSpPr txBox="1"/>
          <p:nvPr/>
        </p:nvSpPr>
        <p:spPr>
          <a:xfrm>
            <a:off x="16546286" y="5937838"/>
            <a:ext cx="1245537" cy="646331"/>
          </a:xfrm>
          <a:prstGeom prst="rect">
            <a:avLst/>
          </a:prstGeom>
          <a:noFill/>
        </p:spPr>
        <p:txBody>
          <a:bodyPr wrap="square">
            <a:spAutoFit/>
          </a:bodyPr>
          <a:lstStyle/>
          <a:p>
            <a:r>
              <a:rPr lang="en-US"/>
              <a:t>Lab A02</a:t>
            </a:r>
          </a:p>
          <a:p>
            <a:r>
              <a:rPr lang="en-US"/>
              <a:t>Exercise 2</a:t>
            </a:r>
          </a:p>
        </p:txBody>
      </p:sp>
      <p:sp>
        <p:nvSpPr>
          <p:cNvPr id="11" name="ZoneTexte 10">
            <a:extLst>
              <a:ext uri="{FF2B5EF4-FFF2-40B4-BE49-F238E27FC236}">
                <a16:creationId xmlns:a16="http://schemas.microsoft.com/office/drawing/2014/main" id="{F082B104-10A8-F362-0A4D-19202BCB882B}"/>
              </a:ext>
            </a:extLst>
          </p:cNvPr>
          <p:cNvSpPr txBox="1"/>
          <p:nvPr/>
        </p:nvSpPr>
        <p:spPr>
          <a:xfrm>
            <a:off x="16540440" y="3831105"/>
            <a:ext cx="1245537" cy="646331"/>
          </a:xfrm>
          <a:prstGeom prst="rect">
            <a:avLst/>
          </a:prstGeom>
          <a:noFill/>
        </p:spPr>
        <p:txBody>
          <a:bodyPr wrap="square">
            <a:spAutoFit/>
          </a:bodyPr>
          <a:lstStyle/>
          <a:p>
            <a:r>
              <a:rPr lang="en-US"/>
              <a:t>Lab A02</a:t>
            </a:r>
          </a:p>
          <a:p>
            <a:r>
              <a:rPr lang="en-US"/>
              <a:t>Exercise 1</a:t>
            </a:r>
          </a:p>
        </p:txBody>
      </p:sp>
      <p:sp>
        <p:nvSpPr>
          <p:cNvPr id="13" name="ZoneTexte 12">
            <a:extLst>
              <a:ext uri="{FF2B5EF4-FFF2-40B4-BE49-F238E27FC236}">
                <a16:creationId xmlns:a16="http://schemas.microsoft.com/office/drawing/2014/main" id="{6DA5BF98-D294-4C66-B8F9-63E560EDF794}"/>
              </a:ext>
            </a:extLst>
          </p:cNvPr>
          <p:cNvSpPr txBox="1"/>
          <p:nvPr/>
        </p:nvSpPr>
        <p:spPr>
          <a:xfrm>
            <a:off x="11053095" y="4795187"/>
            <a:ext cx="1245537" cy="646331"/>
          </a:xfrm>
          <a:prstGeom prst="rect">
            <a:avLst/>
          </a:prstGeom>
          <a:noFill/>
        </p:spPr>
        <p:txBody>
          <a:bodyPr wrap="square">
            <a:spAutoFit/>
          </a:bodyPr>
          <a:lstStyle/>
          <a:p>
            <a:r>
              <a:rPr lang="en-US"/>
              <a:t>Lab A02</a:t>
            </a:r>
          </a:p>
          <a:p>
            <a:r>
              <a:rPr lang="en-US"/>
              <a:t>Exercise 3</a:t>
            </a:r>
          </a:p>
        </p:txBody>
      </p:sp>
    </p:spTree>
    <p:extLst>
      <p:ext uri="{BB962C8B-B14F-4D97-AF65-F5344CB8AC3E}">
        <p14:creationId xmlns:p14="http://schemas.microsoft.com/office/powerpoint/2010/main" val="831060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marL="0" marR="0" lvl="0" indent="0" algn="l" defTabSz="1371384" rtl="0" eaLnBrk="1" fontAlgn="auto" latinLnBrk="0" hangingPunct="1">
              <a:lnSpc>
                <a:spcPct val="100000"/>
              </a:lnSpc>
              <a:spcBef>
                <a:spcPts val="0"/>
              </a:spcBef>
              <a:spcAft>
                <a:spcPts val="0"/>
              </a:spcAft>
              <a:buClrTx/>
              <a:buSzTx/>
              <a:buFontTx/>
              <a:buNone/>
              <a:tabLst/>
              <a:defRPr/>
            </a:pPr>
            <a:r>
              <a:rPr kumimoji="0" lang="en-US" sz="29845" b="0" i="0" u="none" strike="noStrike" kern="1200" cap="none" spc="0" normalizeH="0" baseline="0" noProof="0">
                <a:ln>
                  <a:noFill/>
                </a:ln>
                <a:solidFill>
                  <a:srgbClr val="4A52BA"/>
                </a:solidFill>
                <a:effectLst/>
                <a:uLnTx/>
                <a:uFillTx/>
                <a:latin typeface="Calibri"/>
                <a:ea typeface="+mn-ea"/>
                <a:cs typeface="+mn-cs"/>
              </a:rPr>
              <a:t>demo</a:t>
            </a:r>
          </a:p>
        </p:txBody>
      </p:sp>
    </p:spTree>
    <p:extLst>
      <p:ext uri="{BB962C8B-B14F-4D97-AF65-F5344CB8AC3E}">
        <p14:creationId xmlns:p14="http://schemas.microsoft.com/office/powerpoint/2010/main" val="767148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Please do Lab B-03</a:t>
            </a:r>
            <a:endParaRPr lang="en-US" sz="9900" dirty="0">
              <a:solidFill>
                <a:schemeClr val="bg1"/>
              </a:solidFill>
            </a:endParaRPr>
          </a:p>
        </p:txBody>
      </p:sp>
    </p:spTree>
    <p:extLst>
      <p:ext uri="{BB962C8B-B14F-4D97-AF65-F5344CB8AC3E}">
        <p14:creationId xmlns:p14="http://schemas.microsoft.com/office/powerpoint/2010/main" val="788843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Lab B04</a:t>
            </a:r>
            <a:br>
              <a:rPr lang="en-US" dirty="0"/>
            </a:br>
            <a:r>
              <a:rPr lang="en-US" dirty="0"/>
              <a:t>Teams styling and themes</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469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2FDCB-7BAB-F069-AEBE-3661D5B52323}"/>
              </a:ext>
            </a:extLst>
          </p:cNvPr>
          <p:cNvPicPr>
            <a:picLocks noChangeAspect="1"/>
          </p:cNvPicPr>
          <p:nvPr/>
        </p:nvPicPr>
        <p:blipFill>
          <a:blip r:embed="rId3"/>
          <a:stretch>
            <a:fillRect/>
          </a:stretch>
        </p:blipFill>
        <p:spPr>
          <a:xfrm>
            <a:off x="9911801" y="559988"/>
            <a:ext cx="7882425" cy="4433864"/>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Teams UI Kit</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58532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The Teams UI Kit provides Figma UI guidelines and React components that help your app appear consistent with Microsoft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Teams JavaScript API allows apps to follow Teams theme settings</a:t>
            </a:r>
          </a:p>
        </p:txBody>
      </p:sp>
      <p:graphicFrame>
        <p:nvGraphicFramePr>
          <p:cNvPr id="15" name="Diagram 14">
            <a:extLst>
              <a:ext uri="{FF2B5EF4-FFF2-40B4-BE49-F238E27FC236}">
                <a16:creationId xmlns:a16="http://schemas.microsoft.com/office/drawing/2014/main" id="{38ED674B-BB00-A73F-0FB7-BE0681564FF5}"/>
              </a:ext>
            </a:extLst>
          </p:cNvPr>
          <p:cNvGraphicFramePr/>
          <p:nvPr/>
        </p:nvGraphicFramePr>
        <p:xfrm>
          <a:off x="882395" y="5376701"/>
          <a:ext cx="9422748" cy="4650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069976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6591300" y="323790"/>
            <a:ext cx="11204195"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Where can I find Teams themes &amp; styles?</a:t>
            </a:r>
          </a:p>
        </p:txBody>
      </p:sp>
      <p:pic>
        <p:nvPicPr>
          <p:cNvPr id="3074" name="Picture 2">
            <a:extLst>
              <a:ext uri="{FF2B5EF4-FFF2-40B4-BE49-F238E27FC236}">
                <a16:creationId xmlns:a16="http://schemas.microsoft.com/office/drawing/2014/main" id="{DA897873-40A1-C7F2-4ADE-F662287E672B}"/>
              </a:ext>
            </a:extLst>
          </p:cNvPr>
          <p:cNvPicPr>
            <a:picLocks noChangeAspect="1" noChangeArrowheads="1"/>
          </p:cNvPicPr>
          <p:nvPr/>
        </p:nvPicPr>
        <p:blipFill>
          <a:blip r:embed="rId6">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6192611" y="1539551"/>
            <a:ext cx="2771776" cy="143228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DD0A03B-A63C-54A6-9A50-80F77E09229B}"/>
              </a:ext>
            </a:extLst>
          </p:cNvPr>
          <p:cNvSpPr txBox="1"/>
          <p:nvPr/>
        </p:nvSpPr>
        <p:spPr>
          <a:xfrm>
            <a:off x="457897" y="1827059"/>
            <a:ext cx="969326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43" normalizeH="0" baseline="0" noProof="0">
                <a:ln>
                  <a:noFill/>
                </a:ln>
                <a:solidFill>
                  <a:srgbClr val="000000"/>
                </a:solidFill>
                <a:effectLst/>
                <a:uLnTx/>
                <a:uFillTx/>
                <a:latin typeface="Kollektif"/>
                <a:ea typeface="+mn-ea"/>
                <a:cs typeface="+mn-cs"/>
              </a:rPr>
              <a:t>You can get Teams UI kit on </a:t>
            </a:r>
          </a:p>
        </p:txBody>
      </p:sp>
      <p:pic>
        <p:nvPicPr>
          <p:cNvPr id="17" name="Image 16">
            <a:extLst>
              <a:ext uri="{FF2B5EF4-FFF2-40B4-BE49-F238E27FC236}">
                <a16:creationId xmlns:a16="http://schemas.microsoft.com/office/drawing/2014/main" id="{B86C8D2B-4692-E30F-9F76-3DAFA6B9FA15}"/>
              </a:ext>
            </a:extLst>
          </p:cNvPr>
          <p:cNvPicPr>
            <a:picLocks noChangeAspect="1"/>
          </p:cNvPicPr>
          <p:nvPr/>
        </p:nvPicPr>
        <p:blipFill>
          <a:blip r:embed="rId7"/>
          <a:stretch>
            <a:fillRect/>
          </a:stretch>
        </p:blipFill>
        <p:spPr>
          <a:xfrm rot="21275479">
            <a:off x="464598" y="3173911"/>
            <a:ext cx="3960000" cy="4522593"/>
          </a:xfrm>
          <a:prstGeom prst="rect">
            <a:avLst/>
          </a:prstGeom>
          <a:ln>
            <a:noFill/>
          </a:ln>
          <a:effectLst>
            <a:outerShdw blurRad="292100" dist="139700" dir="2700000" algn="tl" rotWithShape="0">
              <a:srgbClr val="333333">
                <a:alpha val="65000"/>
              </a:srgbClr>
            </a:outerShdw>
          </a:effectLst>
        </p:spPr>
      </p:pic>
      <p:pic>
        <p:nvPicPr>
          <p:cNvPr id="21" name="Image 20">
            <a:extLst>
              <a:ext uri="{FF2B5EF4-FFF2-40B4-BE49-F238E27FC236}">
                <a16:creationId xmlns:a16="http://schemas.microsoft.com/office/drawing/2014/main" id="{0E38C019-A678-CE02-B909-9EAA8BD6750E}"/>
              </a:ext>
            </a:extLst>
          </p:cNvPr>
          <p:cNvPicPr>
            <a:picLocks noChangeAspect="1"/>
          </p:cNvPicPr>
          <p:nvPr/>
        </p:nvPicPr>
        <p:blipFill>
          <a:blip r:embed="rId8"/>
          <a:stretch>
            <a:fillRect/>
          </a:stretch>
        </p:blipFill>
        <p:spPr>
          <a:xfrm rot="161717">
            <a:off x="13724178" y="3536345"/>
            <a:ext cx="3960000" cy="5137028"/>
          </a:xfrm>
          <a:prstGeom prst="rect">
            <a:avLst/>
          </a:prstGeom>
          <a:ln>
            <a:noFill/>
          </a:ln>
          <a:effectLst>
            <a:outerShdw blurRad="292100" dist="139700" dir="2700000" algn="tl" rotWithShape="0">
              <a:srgbClr val="333333">
                <a:alpha val="65000"/>
              </a:srgbClr>
            </a:outerShdw>
          </a:effectLst>
        </p:spPr>
      </p:pic>
      <p:pic>
        <p:nvPicPr>
          <p:cNvPr id="25" name="Image 24">
            <a:extLst>
              <a:ext uri="{FF2B5EF4-FFF2-40B4-BE49-F238E27FC236}">
                <a16:creationId xmlns:a16="http://schemas.microsoft.com/office/drawing/2014/main" id="{E6665C87-E3EB-0421-8849-64F8953E3AB9}"/>
              </a:ext>
            </a:extLst>
          </p:cNvPr>
          <p:cNvPicPr>
            <a:picLocks noChangeAspect="1"/>
          </p:cNvPicPr>
          <p:nvPr/>
        </p:nvPicPr>
        <p:blipFill>
          <a:blip r:embed="rId9"/>
          <a:stretch>
            <a:fillRect/>
          </a:stretch>
        </p:blipFill>
        <p:spPr>
          <a:xfrm rot="334560">
            <a:off x="1246983" y="7352425"/>
            <a:ext cx="3960000" cy="2200701"/>
          </a:xfrm>
          <a:prstGeom prst="rect">
            <a:avLst/>
          </a:prstGeom>
          <a:ln>
            <a:noFill/>
          </a:ln>
          <a:effectLst>
            <a:outerShdw blurRad="292100" dist="139700" dir="2700000" algn="tl" rotWithShape="0">
              <a:srgbClr val="333333">
                <a:alpha val="65000"/>
              </a:srgbClr>
            </a:outerShdw>
          </a:effectLst>
        </p:spPr>
      </p:pic>
      <p:pic>
        <p:nvPicPr>
          <p:cNvPr id="26" name="Image 25">
            <a:extLst>
              <a:ext uri="{FF2B5EF4-FFF2-40B4-BE49-F238E27FC236}">
                <a16:creationId xmlns:a16="http://schemas.microsoft.com/office/drawing/2014/main" id="{D10650A5-09A2-3C59-82E0-030B67134732}"/>
              </a:ext>
            </a:extLst>
          </p:cNvPr>
          <p:cNvPicPr>
            <a:picLocks noChangeAspect="1"/>
          </p:cNvPicPr>
          <p:nvPr/>
        </p:nvPicPr>
        <p:blipFill>
          <a:blip r:embed="rId10"/>
          <a:stretch>
            <a:fillRect/>
          </a:stretch>
        </p:blipFill>
        <p:spPr>
          <a:xfrm>
            <a:off x="4607307" y="2883651"/>
            <a:ext cx="3960000" cy="2388844"/>
          </a:xfrm>
          <a:prstGeom prst="rect">
            <a:avLst/>
          </a:prstGeom>
          <a:ln>
            <a:noFill/>
          </a:ln>
          <a:effectLst>
            <a:outerShdw blurRad="292100" dist="139700" dir="2700000" algn="tl" rotWithShape="0">
              <a:srgbClr val="333333">
                <a:alpha val="65000"/>
              </a:srgbClr>
            </a:outerShdw>
          </a:effectLst>
        </p:spPr>
      </p:pic>
      <p:pic>
        <p:nvPicPr>
          <p:cNvPr id="27" name="Image 26">
            <a:extLst>
              <a:ext uri="{FF2B5EF4-FFF2-40B4-BE49-F238E27FC236}">
                <a16:creationId xmlns:a16="http://schemas.microsoft.com/office/drawing/2014/main" id="{2245CBC8-1504-D07E-0B24-BC7B42BCC79E}"/>
              </a:ext>
            </a:extLst>
          </p:cNvPr>
          <p:cNvPicPr>
            <a:picLocks noChangeAspect="1"/>
          </p:cNvPicPr>
          <p:nvPr/>
        </p:nvPicPr>
        <p:blipFill rotWithShape="1">
          <a:blip r:embed="rId11"/>
          <a:srcRect b="47619"/>
          <a:stretch/>
        </p:blipFill>
        <p:spPr>
          <a:xfrm rot="21365023">
            <a:off x="5193992" y="5322332"/>
            <a:ext cx="7887588" cy="4481191"/>
          </a:xfrm>
          <a:prstGeom prst="rect">
            <a:avLst/>
          </a:prstGeom>
          <a:ln>
            <a:noFill/>
          </a:ln>
          <a:effectLst>
            <a:outerShdw blurRad="292100" dist="139700" dir="2700000" algn="tl" rotWithShape="0">
              <a:srgbClr val="333333">
                <a:alpha val="65000"/>
              </a:srgbClr>
            </a:outerShdw>
          </a:effectLst>
        </p:spPr>
      </p:pic>
      <p:pic>
        <p:nvPicPr>
          <p:cNvPr id="29" name="Image 28">
            <a:extLst>
              <a:ext uri="{FF2B5EF4-FFF2-40B4-BE49-F238E27FC236}">
                <a16:creationId xmlns:a16="http://schemas.microsoft.com/office/drawing/2014/main" id="{2841D621-4FCA-4B30-B8FB-740147FC10EE}"/>
              </a:ext>
            </a:extLst>
          </p:cNvPr>
          <p:cNvPicPr>
            <a:picLocks noChangeAspect="1"/>
          </p:cNvPicPr>
          <p:nvPr/>
        </p:nvPicPr>
        <p:blipFill>
          <a:blip r:embed="rId12"/>
          <a:stretch>
            <a:fillRect/>
          </a:stretch>
        </p:blipFill>
        <p:spPr>
          <a:xfrm rot="312615">
            <a:off x="8992789" y="2877696"/>
            <a:ext cx="4261040" cy="2773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3264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6686550" y="323790"/>
            <a:ext cx="11108945"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How can I detect MS Teams theme settings?</a:t>
            </a:r>
          </a:p>
        </p:txBody>
      </p:sp>
      <p:sp>
        <p:nvSpPr>
          <p:cNvPr id="3" name="ZoneTexte 2">
            <a:extLst>
              <a:ext uri="{FF2B5EF4-FFF2-40B4-BE49-F238E27FC236}">
                <a16:creationId xmlns:a16="http://schemas.microsoft.com/office/drawing/2014/main" id="{F9C8A71E-7671-D4E7-D954-3447ED549CD4}"/>
              </a:ext>
            </a:extLst>
          </p:cNvPr>
          <p:cNvSpPr txBox="1"/>
          <p:nvPr/>
        </p:nvSpPr>
        <p:spPr>
          <a:xfrm>
            <a:off x="735480" y="2301367"/>
            <a:ext cx="7298174"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3" normalizeH="0" baseline="0" noProof="0">
                <a:ln>
                  <a:noFill/>
                </a:ln>
                <a:solidFill>
                  <a:srgbClr val="000000"/>
                </a:solidFill>
                <a:effectLst/>
                <a:uLnTx/>
                <a:uFillTx/>
                <a:latin typeface="Kollektif"/>
                <a:ea typeface="+mn-ea"/>
                <a:cs typeface="+mn-cs"/>
              </a:rPr>
              <a:t>Microsoft Teams offers 3 different themes:</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US" sz="2400" b="0" i="0" u="none" strike="noStrike" kern="1200" cap="none" spc="43" normalizeH="0" baseline="0" noProof="0">
                <a:ln>
                  <a:noFill/>
                </a:ln>
                <a:solidFill>
                  <a:srgbClr val="000000"/>
                </a:solidFill>
                <a:effectLst/>
                <a:uLnTx/>
                <a:uFillTx/>
                <a:latin typeface="Kollektif"/>
                <a:ea typeface="+mn-ea"/>
                <a:cs typeface="+mn-cs"/>
              </a:rPr>
              <a:t>Default (light)  |  Dark  |  High contrast</a:t>
            </a:r>
          </a:p>
        </p:txBody>
      </p:sp>
      <p:pic>
        <p:nvPicPr>
          <p:cNvPr id="6" name="Image 5">
            <a:extLst>
              <a:ext uri="{FF2B5EF4-FFF2-40B4-BE49-F238E27FC236}">
                <a16:creationId xmlns:a16="http://schemas.microsoft.com/office/drawing/2014/main" id="{054CF06C-A9FB-BC6C-0209-360BCE6655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61669" y="3438116"/>
            <a:ext cx="6253905" cy="2136751"/>
          </a:xfrm>
          <a:prstGeom prst="rect">
            <a:avLst/>
          </a:prstGeom>
        </p:spPr>
      </p:pic>
      <p:sp>
        <p:nvSpPr>
          <p:cNvPr id="10" name="ZoneTexte 9">
            <a:extLst>
              <a:ext uri="{FF2B5EF4-FFF2-40B4-BE49-F238E27FC236}">
                <a16:creationId xmlns:a16="http://schemas.microsoft.com/office/drawing/2014/main" id="{E10BE4EB-97EE-7311-59AE-E26B4AAD7F5E}"/>
              </a:ext>
            </a:extLst>
          </p:cNvPr>
          <p:cNvSpPr txBox="1"/>
          <p:nvPr/>
        </p:nvSpPr>
        <p:spPr>
          <a:xfrm>
            <a:off x="735477" y="6192742"/>
            <a:ext cx="715122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3" normalizeH="0" baseline="0" noProof="0">
                <a:ln>
                  <a:noFill/>
                </a:ln>
                <a:solidFill>
                  <a:srgbClr val="000000"/>
                </a:solidFill>
                <a:effectLst/>
                <a:uLnTx/>
                <a:uFillTx/>
                <a:latin typeface="Kollektif"/>
                <a:ea typeface="+mn-ea"/>
                <a:cs typeface="+mn-cs"/>
              </a:rPr>
              <a:t>Your application can get this setting info to adapt the app theme to the user preferences in Teams</a:t>
            </a:r>
          </a:p>
        </p:txBody>
      </p:sp>
      <p:sp>
        <p:nvSpPr>
          <p:cNvPr id="11" name="ZoneTexte 10">
            <a:extLst>
              <a:ext uri="{FF2B5EF4-FFF2-40B4-BE49-F238E27FC236}">
                <a16:creationId xmlns:a16="http://schemas.microsoft.com/office/drawing/2014/main" id="{DC5C38D3-FC14-668C-3DAB-DEE55667C328}"/>
              </a:ext>
            </a:extLst>
          </p:cNvPr>
          <p:cNvSpPr txBox="1"/>
          <p:nvPr/>
        </p:nvSpPr>
        <p:spPr>
          <a:xfrm>
            <a:off x="735477" y="7908989"/>
            <a:ext cx="694167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3" normalizeH="0" baseline="0" noProof="0">
                <a:ln>
                  <a:noFill/>
                </a:ln>
                <a:solidFill>
                  <a:srgbClr val="000000"/>
                </a:solidFill>
                <a:effectLst/>
                <a:uLnTx/>
                <a:uFillTx/>
                <a:latin typeface="Kollektif"/>
                <a:ea typeface="+mn-ea"/>
                <a:cs typeface="+mn-cs"/>
              </a:rPr>
              <a:t>To do that context info, we use Teams SDK 2.0 to call the </a:t>
            </a:r>
            <a:r>
              <a:rPr kumimoji="0" lang="en-US" sz="2000" b="1" i="0" u="none" strike="noStrike" kern="1200" cap="none" spc="43" normalizeH="0" baseline="0" noProof="0">
                <a:ln>
                  <a:noFill/>
                </a:ln>
                <a:solidFill>
                  <a:srgbClr val="996633"/>
                </a:solidFill>
                <a:effectLst/>
                <a:uLnTx/>
                <a:uFillTx/>
                <a:latin typeface="Consolas" panose="020B0609020204030204" pitchFamily="49" charset="0"/>
                <a:ea typeface="+mn-ea"/>
                <a:cs typeface="+mn-cs"/>
              </a:rPr>
              <a:t>microsoftTeams.getContext()</a:t>
            </a:r>
            <a:r>
              <a:rPr kumimoji="0" lang="en-US" sz="2400" b="0" i="0" u="none" strike="noStrike" kern="1200" cap="none" spc="43" normalizeH="0" baseline="0" noProof="0">
                <a:ln>
                  <a:noFill/>
                </a:ln>
                <a:solidFill>
                  <a:srgbClr val="000000"/>
                </a:solidFill>
                <a:effectLst/>
                <a:uLnTx/>
                <a:uFillTx/>
                <a:latin typeface="Kollektif"/>
                <a:ea typeface="+mn-ea"/>
                <a:cs typeface="+mn-cs"/>
              </a:rPr>
              <a:t> method</a:t>
            </a:r>
          </a:p>
        </p:txBody>
      </p:sp>
      <p:sp>
        <p:nvSpPr>
          <p:cNvPr id="14" name="ZoneTexte 13">
            <a:extLst>
              <a:ext uri="{FF2B5EF4-FFF2-40B4-BE49-F238E27FC236}">
                <a16:creationId xmlns:a16="http://schemas.microsoft.com/office/drawing/2014/main" id="{F68FDA9D-EDAC-9F36-4C2D-420F1C772A68}"/>
              </a:ext>
            </a:extLst>
          </p:cNvPr>
          <p:cNvSpPr txBox="1"/>
          <p:nvPr/>
        </p:nvSpPr>
        <p:spPr>
          <a:xfrm>
            <a:off x="8191402" y="2313163"/>
            <a:ext cx="9884320" cy="67826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"teamId"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Microsoft Teams ID in the format 19:[id]@thread.skype"</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"teamName"</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name of the current team"</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"channelId"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channel ID in the format 19:[id]@thread.skype"</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"channelName"</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name of the current channel"</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"chatId"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chat ID in the format 19:[id]@thread.skype"</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"locale"</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current locale of the user formatted as languageId-countryId"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"entityId"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developer-defined unique ID for the entity this content points to"</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"subEntityId"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developer-defined unique ID for the sub-entity this content points to"</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"userPrincipalName"</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principal name of the current user, in the current tenant"</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"userObjectId"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Azure AD object id of the current user, in the current tenant"</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"tid"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Azure AD tenant ID of the current user"</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"groupId"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"Guid identifying the current Office 365 Group ID"</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"theme"</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current UI theme: default | dark | contrast"</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"isFullScreen"</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"Indicates if the tab is in full-screen"</a:t>
            </a: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457200" marR="0" lvl="1"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71717"/>
                </a:solidFill>
                <a:effectLst/>
                <a:uLnTx/>
                <a:uFillTx/>
                <a:latin typeface="Consolas" panose="020B0609020204030204" pitchFamily="49" charset="0"/>
                <a:ea typeface="+mn-ea"/>
                <a:cs typeface="+mn-cs"/>
              </a:rPr>
              <a:t>}</a:t>
            </a:r>
            <a:endParaRPr kumimoji="0" lang="en-US" sz="14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16" name="Rectangle 15">
            <a:extLst>
              <a:ext uri="{FF2B5EF4-FFF2-40B4-BE49-F238E27FC236}">
                <a16:creationId xmlns:a16="http://schemas.microsoft.com/office/drawing/2014/main" id="{873E713D-7A40-29EA-C7B3-CD0FC2D2DD80}"/>
              </a:ext>
            </a:extLst>
          </p:cNvPr>
          <p:cNvSpPr/>
          <p:nvPr/>
        </p:nvSpPr>
        <p:spPr>
          <a:xfrm>
            <a:off x="8523510" y="7491467"/>
            <a:ext cx="6825343" cy="375557"/>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 name="Connecteur droit avec flèche 18">
            <a:extLst>
              <a:ext uri="{FF2B5EF4-FFF2-40B4-BE49-F238E27FC236}">
                <a16:creationId xmlns:a16="http://schemas.microsoft.com/office/drawing/2014/main" id="{53E63FBC-4E85-26F9-9E0C-D235C388096C}"/>
              </a:ext>
            </a:extLst>
          </p:cNvPr>
          <p:cNvCxnSpPr>
            <a:cxnSpLocks/>
            <a:stCxn id="11" idx="3"/>
          </p:cNvCxnSpPr>
          <p:nvPr/>
        </p:nvCxnSpPr>
        <p:spPr>
          <a:xfrm flipV="1">
            <a:off x="7677150" y="7679245"/>
            <a:ext cx="694009" cy="645243"/>
          </a:xfrm>
          <a:prstGeom prst="straightConnector1">
            <a:avLst/>
          </a:prstGeom>
          <a:ln w="28575">
            <a:solidFill>
              <a:srgbClr val="9966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686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Please do Lab B-04</a:t>
            </a:r>
            <a:endParaRPr lang="en-US" sz="9900" dirty="0">
              <a:solidFill>
                <a:schemeClr val="bg1"/>
              </a:solidFill>
            </a:endParaRPr>
          </a:p>
        </p:txBody>
      </p:sp>
    </p:spTree>
    <p:extLst>
      <p:ext uri="{BB962C8B-B14F-4D97-AF65-F5344CB8AC3E}">
        <p14:creationId xmlns:p14="http://schemas.microsoft.com/office/powerpoint/2010/main" val="358301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1596608" y="6940865"/>
            <a:ext cx="11800703" cy="3133153"/>
          </a:xfrm>
          <a:prstGeom prst="roundRect">
            <a:avLst/>
          </a:prstGeom>
          <a:solidFill>
            <a:schemeClr val="accent3">
              <a:alpha val="31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Segoe U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4309746" y="249962"/>
          <a:ext cx="4346197" cy="4041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3743294" y="5109397"/>
            <a:ext cx="5807605" cy="922765"/>
          </a:xfrm>
          <a:prstGeom prst="ellipse">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40" tIns="68570" rIns="137140" bIns="68570"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Segoe U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2876382" y="7612552"/>
            <a:ext cx="1635790"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40" tIns="68570" rIns="137140" bIns="68570"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Configurable  tab</a:t>
            </a:r>
            <a:endParaRPr kumimoji="0" lang="en-US" sz="2700" b="0" i="0" u="none" strike="noStrike" kern="1200" cap="none" spc="0" normalizeH="0" baseline="0" noProof="0">
              <a:ln>
                <a:noFill/>
              </a:ln>
              <a:solidFill>
                <a:prstClr val="black"/>
              </a:solidFill>
              <a:effectLst/>
              <a:uLnTx/>
              <a:uFillTx/>
              <a:latin typeface="Segoe UI"/>
              <a:ea typeface="+mn-ea"/>
              <a:cs typeface="Calibri"/>
            </a:endParaRP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4754741" y="7609114"/>
            <a:ext cx="1535688"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Segoe UI"/>
                <a:ea typeface="+mn-ea"/>
                <a:cs typeface="+mn-cs"/>
              </a:rPr>
              <a:t>Messaging Extension w/Adaptive Cards</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9898533" y="7607370"/>
            <a:ext cx="1686051"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r>
              <a:rPr kumimoji="0" lang="en-US" sz="1650" b="0" i="0" u="none" strike="noStrike" kern="1200" cap="none" spc="0" normalizeH="0" baseline="0" noProof="0">
                <a:ln>
                  <a:noFill/>
                </a:ln>
                <a:solidFill>
                  <a:prstClr val="black"/>
                </a:solidFill>
                <a:effectLst/>
                <a:uLnTx/>
                <a:uFillTx/>
                <a:latin typeface="Segoe UI"/>
                <a:ea typeface="+mn-ea"/>
                <a:cs typeface="+mn-cs"/>
              </a:rPr>
              <a:t>Monetization</a:t>
            </a: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6247716" y="4700489"/>
            <a:ext cx="808294" cy="9526"/>
          </a:xfrm>
          <a:prstGeom prst="curved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7398700" y="362237"/>
            <a:ext cx="2380731" cy="646331"/>
          </a:xfrm>
          <a:prstGeom prst="rect">
            <a:avLst/>
          </a:prstGeom>
          <a:noFill/>
        </p:spPr>
        <p:txBody>
          <a:bodyPr wrap="square" rtlCol="0">
            <a:spAutoFit/>
          </a:bodyPr>
          <a:lstStyle/>
          <a:p>
            <a:pPr marL="0" marR="0" lvl="0" indent="0" algn="l" defTabSz="137159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a:ea typeface="+mn-ea"/>
                <a:cs typeface="+mn-cs"/>
              </a:rPr>
              <a:t>Migrate an Azure AD Web App to Teams</a:t>
            </a:r>
          </a:p>
        </p:txBody>
      </p:sp>
      <p:sp>
        <p:nvSpPr>
          <p:cNvPr id="25" name="TextBox 24">
            <a:extLst>
              <a:ext uri="{FF2B5EF4-FFF2-40B4-BE49-F238E27FC236}">
                <a16:creationId xmlns:a16="http://schemas.microsoft.com/office/drawing/2014/main" id="{A8C98825-C8A4-441F-8F9A-4D034EB3D609}"/>
              </a:ext>
            </a:extLst>
          </p:cNvPr>
          <p:cNvSpPr txBox="1"/>
          <p:nvPr/>
        </p:nvSpPr>
        <p:spPr>
          <a:xfrm>
            <a:off x="12575038" y="306099"/>
            <a:ext cx="2380731" cy="923330"/>
          </a:xfrm>
          <a:prstGeom prst="rect">
            <a:avLst/>
          </a:prstGeom>
          <a:noFill/>
        </p:spPr>
        <p:txBody>
          <a:bodyPr wrap="square" rtlCol="0">
            <a:spAutoFit/>
          </a:bodyPr>
          <a:lstStyle/>
          <a:p>
            <a:pPr marL="0" marR="0" lvl="0" indent="0" algn="l" defTabSz="137159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a:ea typeface="+mn-ea"/>
                <a:cs typeface="+mn-cs"/>
              </a:rPr>
              <a:t>Migrate a non-Azure AD Web App to Teams</a:t>
            </a:r>
          </a:p>
        </p:txBody>
      </p:sp>
      <p:graphicFrame>
        <p:nvGraphicFramePr>
          <p:cNvPr id="26" name="Diagram 25">
            <a:extLst>
              <a:ext uri="{FF2B5EF4-FFF2-40B4-BE49-F238E27FC236}">
                <a16:creationId xmlns:a16="http://schemas.microsoft.com/office/drawing/2014/main" id="{579351E4-8D01-4A89-8BD4-4BBD833F4AF1}"/>
              </a:ext>
            </a:extLst>
          </p:cNvPr>
          <p:cNvGraphicFramePr/>
          <p:nvPr/>
        </p:nvGraphicFramePr>
        <p:xfrm>
          <a:off x="9440575" y="212984"/>
          <a:ext cx="3956735" cy="51622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TextBox 28">
            <a:extLst>
              <a:ext uri="{FF2B5EF4-FFF2-40B4-BE49-F238E27FC236}">
                <a16:creationId xmlns:a16="http://schemas.microsoft.com/office/drawing/2014/main" id="{F05930AC-316C-4018-9010-206FC6E9D1E2}"/>
              </a:ext>
            </a:extLst>
          </p:cNvPr>
          <p:cNvSpPr txBox="1"/>
          <p:nvPr/>
        </p:nvSpPr>
        <p:spPr>
          <a:xfrm>
            <a:off x="6669224" y="4391837"/>
            <a:ext cx="2380731" cy="646331"/>
          </a:xfrm>
          <a:prstGeom prst="rect">
            <a:avLst/>
          </a:prstGeom>
          <a:noFill/>
        </p:spPr>
        <p:txBody>
          <a:bodyPr wrap="square" rtlCol="0">
            <a:spAutoFit/>
          </a:bodyPr>
          <a:lstStyle/>
          <a:p>
            <a:pPr marL="0" marR="0" lvl="0" indent="0" algn="l" defTabSz="137159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a:ea typeface="+mn-ea"/>
                <a:cs typeface="+mn-cs"/>
              </a:rPr>
              <a:t>Personal tab w/Azure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3625240" y="249961"/>
            <a:ext cx="1904412" cy="804674"/>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Segoe UI"/>
                  <a:ea typeface="+mn-ea"/>
                  <a:cs typeface="+mn-cs"/>
                </a:rPr>
                <a:t>start</a:t>
              </a:r>
            </a:p>
          </p:txBody>
        </p:sp>
      </p:grpSp>
      <p:grpSp>
        <p:nvGrpSpPr>
          <p:cNvPr id="50" name="Group 49">
            <a:extLst>
              <a:ext uri="{FF2B5EF4-FFF2-40B4-BE49-F238E27FC236}">
                <a16:creationId xmlns:a16="http://schemas.microsoft.com/office/drawing/2014/main" id="{DB39980D-7E48-4DEF-A415-38BE3F251A1D}"/>
              </a:ext>
            </a:extLst>
          </p:cNvPr>
          <p:cNvGrpSpPr/>
          <p:nvPr/>
        </p:nvGrpSpPr>
        <p:grpSpPr>
          <a:xfrm>
            <a:off x="11682767" y="7675239"/>
            <a:ext cx="1208372" cy="778307"/>
            <a:chOff x="10663237" y="5592335"/>
            <a:chExt cx="914400" cy="687180"/>
          </a:xfrm>
        </p:grpSpPr>
        <p:sp>
          <p:nvSpPr>
            <p:cNvPr id="48" name="Rectangle: Rounded Corners 47">
              <a:extLst>
                <a:ext uri="{FF2B5EF4-FFF2-40B4-BE49-F238E27FC236}">
                  <a16:creationId xmlns:a16="http://schemas.microsoft.com/office/drawing/2014/main" id="{2CB16E6B-58F1-4E56-AEA6-74F685F56A2E}"/>
                </a:ext>
              </a:extLst>
            </p:cNvPr>
            <p:cNvSpPr/>
            <p:nvPr/>
          </p:nvSpPr>
          <p:spPr>
            <a:xfrm>
              <a:off x="10800960" y="5636925"/>
              <a:ext cx="599740" cy="133886"/>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a:ea typeface="+mn-ea"/>
                <a:cs typeface="+mn-cs"/>
              </a:endParaRPr>
            </a:p>
          </p:txBody>
        </p:sp>
        <p:sp>
          <p:nvSpPr>
            <p:cNvPr id="49" name="Rectangle: Rounded Corners 48">
              <a:extLst>
                <a:ext uri="{FF2B5EF4-FFF2-40B4-BE49-F238E27FC236}">
                  <a16:creationId xmlns:a16="http://schemas.microsoft.com/office/drawing/2014/main" id="{406E0D5E-7221-4711-B1F7-423290F7FEE9}"/>
                </a:ext>
              </a:extLst>
            </p:cNvPr>
            <p:cNvSpPr/>
            <p:nvPr/>
          </p:nvSpPr>
          <p:spPr>
            <a:xfrm rot="2082568">
              <a:off x="10953659" y="5617669"/>
              <a:ext cx="192846" cy="133886"/>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Segoe UI"/>
                <a:ea typeface="+mn-ea"/>
                <a:cs typeface="+mn-cs"/>
              </a:endParaRPr>
            </a:p>
          </p:txBody>
        </p:sp>
        <p:pic>
          <p:nvPicPr>
            <p:cNvPr id="46" name="Graphic 45" descr="Pot of gold with solid fill">
              <a:extLst>
                <a:ext uri="{FF2B5EF4-FFF2-40B4-BE49-F238E27FC236}">
                  <a16:creationId xmlns:a16="http://schemas.microsoft.com/office/drawing/2014/main" id="{7EB80C05-D0A9-4C4D-9DC9-718C287DDE77}"/>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991" b="12858"/>
            <a:stretch/>
          </p:blipFill>
          <p:spPr>
            <a:xfrm>
              <a:off x="10663237" y="5592335"/>
              <a:ext cx="914400" cy="687180"/>
            </a:xfrm>
            <a:prstGeom prst="rect">
              <a:avLst/>
            </a:prstGeom>
          </p:spPr>
        </p:pic>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7"/>
          <a:stretch>
            <a:fillRect/>
          </a:stretch>
        </p:blipFill>
        <p:spPr>
          <a:xfrm>
            <a:off x="12891307" y="1702957"/>
            <a:ext cx="4670598" cy="465556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7906723" y="4772535"/>
            <a:ext cx="1575208" cy="4094462"/>
          </a:xfrm>
          <a:prstGeom prst="curvedConnector3">
            <a:avLst>
              <a:gd name="adj1" fmla="val 50000"/>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p:cNvCxnSpPr>
          <p:nvPr/>
        </p:nvCxnSpPr>
        <p:spPr>
          <a:xfrm rot="16200000" flipH="1">
            <a:off x="6161629" y="6517628"/>
            <a:ext cx="1562967" cy="592032"/>
          </a:xfrm>
          <a:prstGeom prst="curved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4380492" y="5345945"/>
            <a:ext cx="1580390" cy="2952820"/>
          </a:xfrm>
          <a:prstGeom prst="curved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p:cNvCxnSpPr>
          <p:nvPr/>
        </p:nvCxnSpPr>
        <p:spPr>
          <a:xfrm rot="5400000">
            <a:off x="5352053" y="6305374"/>
            <a:ext cx="1568255" cy="1021832"/>
          </a:xfrm>
          <a:prstGeom prst="curved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1748417" y="6938219"/>
            <a:ext cx="3917150" cy="553998"/>
          </a:xfrm>
          <a:prstGeom prst="rect">
            <a:avLst/>
          </a:prstGeom>
          <a:noFill/>
          <a:ln>
            <a:noFill/>
          </a:ln>
        </p:spPr>
        <p:txBody>
          <a:bodyPr wrap="square" rtlCol="0">
            <a:spAutoFit/>
          </a:bodyPr>
          <a:lstStyle/>
          <a:p>
            <a:pPr marL="0" marR="0" lvl="0" indent="0" algn="l" defTabSz="1371597"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996633">
                    <a:lumMod val="50000"/>
                  </a:srgbClr>
                </a:solidFill>
                <a:effectLst/>
                <a:uLnTx/>
                <a:uFillTx/>
                <a:latin typeface="Segoe UI"/>
                <a:ea typeface="+mn-ea"/>
                <a:cs typeface="+mn-cs"/>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599018" y="1408088"/>
            <a:ext cx="5537163" cy="922765"/>
          </a:xfrm>
        </p:spPr>
        <p:txBody>
          <a:bodyPr>
            <a:noAutofit/>
          </a:bodyPr>
          <a:lstStyle/>
          <a:p>
            <a:r>
              <a:rPr lang="en-US" sz="5998"/>
              <a:t>App Camp</a:t>
            </a:r>
            <a:br>
              <a:rPr lang="en-US" sz="5998"/>
            </a:br>
            <a:r>
              <a:rPr lang="en-US" sz="5998"/>
              <a:t>Labs</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534094" y="7609112"/>
            <a:ext cx="1535688"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40" tIns="68570" rIns="137140" bIns="68570"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Segoe UI"/>
                <a:ea typeface="+mn-ea"/>
                <a:cs typeface="+mn-cs"/>
              </a:rPr>
              <a:t>Deep</a:t>
            </a:r>
            <a:br>
              <a:rPr kumimoji="0" lang="en-US" sz="1575" b="0" i="0" u="none" strike="noStrike" kern="1200" cap="none" spc="0" normalizeH="0" baseline="0" noProof="0">
                <a:ln>
                  <a:noFill/>
                </a:ln>
                <a:solidFill>
                  <a:prstClr val="black"/>
                </a:solidFill>
                <a:effectLst/>
                <a:uLnTx/>
                <a:uFillTx/>
                <a:latin typeface="Segoe UI"/>
                <a:ea typeface="+mn-ea"/>
                <a:cs typeface="+mn-cs"/>
              </a:rPr>
            </a:br>
            <a:r>
              <a:rPr kumimoji="0" lang="en-US" sz="1575" b="0" i="0" u="none" strike="noStrike" kern="1200" cap="none" spc="0" normalizeH="0" baseline="0" noProof="0">
                <a:ln>
                  <a:noFill/>
                </a:ln>
                <a:solidFill>
                  <a:prstClr val="black"/>
                </a:solidFill>
                <a:effectLst/>
                <a:uLnTx/>
                <a:uFillTx/>
                <a:latin typeface="Segoe UI"/>
                <a:ea typeface="+mn-ea"/>
                <a:cs typeface="+mn-cs"/>
              </a:rPr>
              <a:t>links</a:t>
            </a:r>
            <a:endParaRPr kumimoji="0" lang="en-US" sz="2700" b="0" i="0" u="none" strike="noStrike" kern="1200" cap="none" spc="0" normalizeH="0" baseline="0" noProof="0">
              <a:ln>
                <a:noFill/>
              </a:ln>
              <a:solidFill>
                <a:prstClr val="black"/>
              </a:solidFill>
              <a:effectLst/>
              <a:uLnTx/>
              <a:uFillTx/>
              <a:latin typeface="Segoe U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8168786" y="7609111"/>
            <a:ext cx="1535688"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40" tIns="68570" rIns="137140" bIns="68570"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Segoe UI"/>
                <a:ea typeface="+mn-ea"/>
                <a:cs typeface="+mn-cs"/>
              </a:rPr>
              <a:t>Task</a:t>
            </a:r>
            <a:br>
              <a:rPr kumimoji="0" lang="en-US" sz="1575" b="0" i="0" u="none" strike="noStrike" kern="1200" cap="none" spc="0" normalizeH="0" baseline="0" noProof="0">
                <a:ln>
                  <a:noFill/>
                </a:ln>
                <a:solidFill>
                  <a:prstClr val="black"/>
                </a:solidFill>
                <a:effectLst/>
                <a:uLnTx/>
                <a:uFillTx/>
                <a:latin typeface="Segoe UI"/>
                <a:ea typeface="+mn-ea"/>
                <a:cs typeface="+mn-cs"/>
              </a:rPr>
            </a:br>
            <a:r>
              <a:rPr kumimoji="0" lang="en-US" sz="1575" b="0" i="0" u="none" strike="noStrike" kern="1200" cap="none" spc="0" normalizeH="0" baseline="0" noProof="0">
                <a:ln>
                  <a:noFill/>
                </a:ln>
                <a:solidFill>
                  <a:prstClr val="black"/>
                </a:solidFill>
                <a:effectLst/>
                <a:uLnTx/>
                <a:uFillTx/>
                <a:latin typeface="Segoe UI"/>
                <a:ea typeface="+mn-ea"/>
                <a:cs typeface="+mn-cs"/>
              </a:rPr>
              <a:t>modules</a:t>
            </a:r>
            <a:endParaRPr kumimoji="0" lang="en-US" sz="2700" b="0" i="0" u="none" strike="noStrike" kern="1200" cap="none" spc="0" normalizeH="0" baseline="0" noProof="0">
              <a:ln>
                <a:noFill/>
              </a:ln>
              <a:solidFill>
                <a:prstClr val="black"/>
              </a:solidFill>
              <a:effectLst/>
              <a:uLnTx/>
              <a:uFillTx/>
              <a:latin typeface="Segoe UI"/>
              <a:ea typeface="+mn-ea"/>
              <a:cs typeface="+mn-cs"/>
            </a:endParaRP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16200000" flipH="1">
            <a:off x="7003390" y="5675867"/>
            <a:ext cx="1576950" cy="2289533"/>
          </a:xfrm>
          <a:prstGeom prst="curvedConnector3">
            <a:avLst>
              <a:gd name="adj1" fmla="val 50000"/>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ACBC444-E801-5E74-412B-20432FA9DD87}"/>
              </a:ext>
            </a:extLst>
          </p:cNvPr>
          <p:cNvSpPr txBox="1"/>
          <p:nvPr/>
        </p:nvSpPr>
        <p:spPr>
          <a:xfrm>
            <a:off x="532770" y="3148672"/>
            <a:ext cx="4743209" cy="523220"/>
          </a:xfrm>
          <a:prstGeom prst="rect">
            <a:avLst/>
          </a:prstGeom>
          <a:noFill/>
        </p:spPr>
        <p:txBody>
          <a:bodyPr wrap="square" rtlCol="0">
            <a:spAutoFit/>
          </a:bodyPr>
          <a:lstStyle/>
          <a:p>
            <a:pPr marL="0" marR="0" lvl="0" indent="0" algn="l" defTabSz="137159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a:ea typeface="+mn-ea"/>
                <a:cs typeface="+mn-cs"/>
                <a:hlinkClick r:id="rId18"/>
              </a:rPr>
              <a:t>https://aka.ms/app-camp</a:t>
            </a:r>
            <a:r>
              <a:rPr kumimoji="0" lang="en-US" sz="2800" b="0" i="0" u="none" strike="noStrike" kern="1200" cap="none" spc="0" normalizeH="0" baseline="0" noProof="0" dirty="0">
                <a:ln>
                  <a:noFill/>
                </a:ln>
                <a:solidFill>
                  <a:prstClr val="black"/>
                </a:solidFill>
                <a:effectLst/>
                <a:uLnTx/>
                <a:uFillTx/>
                <a:latin typeface="Segoe UI"/>
                <a:ea typeface="+mn-ea"/>
                <a:cs typeface="+mn-cs"/>
              </a:rPr>
              <a:t>  </a:t>
            </a:r>
          </a:p>
        </p:txBody>
      </p:sp>
      <p:pic>
        <p:nvPicPr>
          <p:cNvPr id="7" name="Picture 6">
            <a:extLst>
              <a:ext uri="{FF2B5EF4-FFF2-40B4-BE49-F238E27FC236}">
                <a16:creationId xmlns:a16="http://schemas.microsoft.com/office/drawing/2014/main" id="{5D037001-1396-B0D3-A280-6F05E16A7E6B}"/>
              </a:ext>
            </a:extLst>
          </p:cNvPr>
          <p:cNvPicPr>
            <a:picLocks noChangeAspect="1"/>
          </p:cNvPicPr>
          <p:nvPr/>
        </p:nvPicPr>
        <p:blipFill>
          <a:blip r:embed="rId19"/>
          <a:stretch>
            <a:fillRect/>
          </a:stretch>
        </p:blipFill>
        <p:spPr>
          <a:xfrm>
            <a:off x="735647" y="4060928"/>
            <a:ext cx="2408789" cy="23678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Rectangle: Rounded Corners 1">
            <a:extLst>
              <a:ext uri="{FF2B5EF4-FFF2-40B4-BE49-F238E27FC236}">
                <a16:creationId xmlns:a16="http://schemas.microsoft.com/office/drawing/2014/main" id="{628BBFA4-EC85-50CE-68D0-4A89142325A1}"/>
              </a:ext>
            </a:extLst>
          </p:cNvPr>
          <p:cNvSpPr/>
          <p:nvPr/>
        </p:nvSpPr>
        <p:spPr>
          <a:xfrm>
            <a:off x="2876382" y="8878914"/>
            <a:ext cx="1635790"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40" tIns="68570" rIns="137140" bIns="68570" rtlCol="0" anchor="ctr"/>
          <a:lstStyle/>
          <a:p>
            <a:pPr marL="0" marR="0" lvl="0" indent="0" algn="ctr" defTabSz="1371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Calibri"/>
              </a:rPr>
              <a:t>Tab in Meeting</a:t>
            </a:r>
            <a:endParaRPr kumimoji="0" lang="en-US" sz="2700" b="0" i="0" u="none" strike="noStrike" kern="1200" cap="none" spc="0" normalizeH="0" baseline="0" noProof="0">
              <a:ln>
                <a:noFill/>
              </a:ln>
              <a:solidFill>
                <a:prstClr val="black"/>
              </a:solidFill>
              <a:effectLst/>
              <a:uLnTx/>
              <a:uFillTx/>
              <a:latin typeface="Segoe UI"/>
              <a:ea typeface="+mn-ea"/>
              <a:cs typeface="Calibri"/>
            </a:endParaRPr>
          </a:p>
        </p:txBody>
      </p:sp>
      <p:cxnSp>
        <p:nvCxnSpPr>
          <p:cNvPr id="6" name="Connector: Curved 5">
            <a:extLst>
              <a:ext uri="{FF2B5EF4-FFF2-40B4-BE49-F238E27FC236}">
                <a16:creationId xmlns:a16="http://schemas.microsoft.com/office/drawing/2014/main" id="{B577E318-33CC-942E-7BD8-F7A7C3BA9075}"/>
              </a:ext>
            </a:extLst>
          </p:cNvPr>
          <p:cNvCxnSpPr>
            <a:cxnSpLocks/>
            <a:stCxn id="8" idx="2"/>
          </p:cNvCxnSpPr>
          <p:nvPr/>
        </p:nvCxnSpPr>
        <p:spPr>
          <a:xfrm rot="16200000" flipH="1">
            <a:off x="3544583" y="8729217"/>
            <a:ext cx="299391" cy="3"/>
          </a:xfrm>
          <a:prstGeom prst="curved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C54A6D38-F5DD-C18C-ABEC-69B9FF0B058A}"/>
              </a:ext>
            </a:extLst>
          </p:cNvPr>
          <p:cNvSpPr/>
          <p:nvPr/>
        </p:nvSpPr>
        <p:spPr bwMode="auto">
          <a:xfrm>
            <a:off x="9367086" y="1280472"/>
            <a:ext cx="1632898" cy="92276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B-01</a:t>
            </a:r>
          </a:p>
        </p:txBody>
      </p:sp>
      <p:sp>
        <p:nvSpPr>
          <p:cNvPr id="11" name="TextBox 10">
            <a:extLst>
              <a:ext uri="{FF2B5EF4-FFF2-40B4-BE49-F238E27FC236}">
                <a16:creationId xmlns:a16="http://schemas.microsoft.com/office/drawing/2014/main" id="{B2EE6D57-AD55-52E3-F615-9241900D5348}"/>
              </a:ext>
            </a:extLst>
          </p:cNvPr>
          <p:cNvSpPr txBox="1"/>
          <p:nvPr/>
        </p:nvSpPr>
        <p:spPr>
          <a:xfrm>
            <a:off x="15506700" y="942340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4" name="Arrow: Right 13">
            <a:extLst>
              <a:ext uri="{FF2B5EF4-FFF2-40B4-BE49-F238E27FC236}">
                <a16:creationId xmlns:a16="http://schemas.microsoft.com/office/drawing/2014/main" id="{5B7FD320-CDEC-E0B8-AABD-8966832090E6}"/>
              </a:ext>
            </a:extLst>
          </p:cNvPr>
          <p:cNvSpPr/>
          <p:nvPr/>
        </p:nvSpPr>
        <p:spPr bwMode="auto">
          <a:xfrm>
            <a:off x="9342546" y="2324200"/>
            <a:ext cx="1632898" cy="92276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B-02</a:t>
            </a:r>
          </a:p>
        </p:txBody>
      </p:sp>
      <p:sp>
        <p:nvSpPr>
          <p:cNvPr id="15" name="Arrow: Right 14">
            <a:extLst>
              <a:ext uri="{FF2B5EF4-FFF2-40B4-BE49-F238E27FC236}">
                <a16:creationId xmlns:a16="http://schemas.microsoft.com/office/drawing/2014/main" id="{F6D6D1DD-1D5D-4F73-F76E-E7E546A8B8D4}"/>
              </a:ext>
            </a:extLst>
          </p:cNvPr>
          <p:cNvSpPr/>
          <p:nvPr/>
        </p:nvSpPr>
        <p:spPr bwMode="auto">
          <a:xfrm>
            <a:off x="9318006" y="3367928"/>
            <a:ext cx="1632898" cy="92276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B-03</a:t>
            </a:r>
          </a:p>
        </p:txBody>
      </p:sp>
      <p:sp>
        <p:nvSpPr>
          <p:cNvPr id="17" name="Arrow: Right 16">
            <a:extLst>
              <a:ext uri="{FF2B5EF4-FFF2-40B4-BE49-F238E27FC236}">
                <a16:creationId xmlns:a16="http://schemas.microsoft.com/office/drawing/2014/main" id="{F63B563B-E406-1D30-EED6-C9B28ADB5D16}"/>
              </a:ext>
            </a:extLst>
          </p:cNvPr>
          <p:cNvSpPr/>
          <p:nvPr/>
        </p:nvSpPr>
        <p:spPr bwMode="auto">
          <a:xfrm>
            <a:off x="9293466" y="4411656"/>
            <a:ext cx="1632898" cy="92276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B-04</a:t>
            </a:r>
          </a:p>
        </p:txBody>
      </p:sp>
    </p:spTree>
    <p:extLst>
      <p:ext uri="{BB962C8B-B14F-4D97-AF65-F5344CB8AC3E}">
        <p14:creationId xmlns:p14="http://schemas.microsoft.com/office/powerpoint/2010/main" val="16463240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C1B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3B0D73-977E-5443-8C0C-9D5449D1EED3}"/>
              </a:ext>
            </a:extLst>
          </p:cNvPr>
          <p:cNvSpPr/>
          <p:nvPr/>
        </p:nvSpPr>
        <p:spPr>
          <a:xfrm>
            <a:off x="99432" y="115143"/>
            <a:ext cx="3387489" cy="1547227"/>
          </a:xfrm>
          <a:prstGeom prst="rect">
            <a:avLst/>
          </a:prstGeom>
          <a:solidFill>
            <a:srgbClr val="76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4"/>
          <p:cNvSpPr txBox="1"/>
          <p:nvPr/>
        </p:nvSpPr>
        <p:spPr>
          <a:xfrm>
            <a:off x="7385789" y="619318"/>
            <a:ext cx="7750879" cy="2257028"/>
          </a:xfrm>
          <a:prstGeom prst="rect">
            <a:avLst/>
          </a:prstGeom>
        </p:spPr>
        <p:txBody>
          <a:bodyPr wrap="square" lIns="0" tIns="0" rIns="0" bIns="0" rtlCol="0" anchor="t">
            <a:spAutoFit/>
          </a:bodyPr>
          <a:lstStyle/>
          <a:p>
            <a:pPr marL="0" marR="0" lvl="0" indent="0" algn="l" defTabSz="914400" rtl="0" eaLnBrk="1" fontAlgn="auto" latinLnBrk="0" hangingPunct="1">
              <a:lnSpc>
                <a:spcPts val="8798"/>
              </a:lnSpc>
              <a:spcBef>
                <a:spcPts val="0"/>
              </a:spcBef>
              <a:spcAft>
                <a:spcPts val="0"/>
              </a:spcAft>
              <a:buClrTx/>
              <a:buSzTx/>
              <a:buFontTx/>
              <a:buNone/>
              <a:tabLst/>
              <a:defRPr/>
            </a:pPr>
            <a:r>
              <a:rPr kumimoji="0" lang="en-US" sz="7998" b="0" i="0" u="none" strike="noStrike" kern="1200" cap="none" spc="0" normalizeH="0" baseline="0" noProof="0" dirty="0">
                <a:ln>
                  <a:noFill/>
                </a:ln>
                <a:solidFill>
                  <a:prstClr val="white"/>
                </a:solidFill>
                <a:effectLst/>
                <a:uLnTx/>
                <a:uFillTx/>
                <a:latin typeface="Calibri"/>
                <a:ea typeface="+mn-ea"/>
                <a:cs typeface="+mn-cs"/>
              </a:rPr>
              <a:t>What to bring to App Camp</a:t>
            </a:r>
          </a:p>
        </p:txBody>
      </p:sp>
      <p:sp>
        <p:nvSpPr>
          <p:cNvPr id="6" name="Picture 2"/>
          <p:cNvSpPr/>
          <p:nvPr/>
        </p:nvSpPr>
        <p:spPr>
          <a:xfrm>
            <a:off x="801189" y="619318"/>
            <a:ext cx="6013084" cy="4532974"/>
          </a:xfrm>
          <a:prstGeom prst="roundRect">
            <a:avLst/>
          </a:prstGeom>
          <a:solidFill>
            <a:srgbClr val="98D1C5"/>
          </a:solidFill>
          <a:ln w="15796" cap="flat">
            <a:solidFill>
              <a:srgbClr val="98D1C5"/>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descr="A picture containing logo&#10;&#10;Description automatically generated">
            <a:extLst>
              <a:ext uri="{FF2B5EF4-FFF2-40B4-BE49-F238E27FC236}">
                <a16:creationId xmlns:a16="http://schemas.microsoft.com/office/drawing/2014/main" id="{AF1AB0D6-0B80-4461-AD02-AD69A1A6AE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253" y="490501"/>
            <a:ext cx="5443747" cy="4121401"/>
          </a:xfrm>
          <a:prstGeom prst="rect">
            <a:avLst/>
          </a:prstGeom>
        </p:spPr>
      </p:pic>
      <p:sp>
        <p:nvSpPr>
          <p:cNvPr id="11" name="TextBox 10">
            <a:extLst>
              <a:ext uri="{FF2B5EF4-FFF2-40B4-BE49-F238E27FC236}">
                <a16:creationId xmlns:a16="http://schemas.microsoft.com/office/drawing/2014/main" id="{8E6C324B-6306-4308-846E-D8FEE96B8194}"/>
              </a:ext>
            </a:extLst>
          </p:cNvPr>
          <p:cNvSpPr txBox="1"/>
          <p:nvPr/>
        </p:nvSpPr>
        <p:spPr>
          <a:xfrm>
            <a:off x="7385788" y="2882266"/>
            <a:ext cx="9142704" cy="4898777"/>
          </a:xfrm>
          <a:prstGeom prst="rect">
            <a:avLst/>
          </a:prstGeom>
          <a:noFill/>
        </p:spPr>
        <p:txBody>
          <a:bodyPr wrap="square">
            <a:spAutoFit/>
          </a:bodyPr>
          <a:lstStyle/>
          <a:p>
            <a:pPr marL="420195" marR="0" lvl="0" indent="-42019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3529" b="1" i="0" u="none" strike="noStrike" kern="1200" cap="none" spc="0" normalizeH="0" baseline="0" noProof="0" dirty="0">
                <a:ln>
                  <a:noFill/>
                </a:ln>
                <a:solidFill>
                  <a:prstClr val="black"/>
                </a:solidFill>
                <a:effectLst/>
                <a:uLnTx/>
                <a:uFillTx/>
                <a:latin typeface="Calibri"/>
                <a:ea typeface="+mn-ea"/>
                <a:cs typeface="+mn-cs"/>
              </a:rPr>
              <a:t>Administrator rights in a non-production Microsoft 365 tenant (FREE TENANT:</a:t>
            </a:r>
            <a:br>
              <a:rPr kumimoji="0" lang="en-US" sz="3529" b="1" i="0" u="none" strike="noStrike" kern="1200" cap="none" spc="0" normalizeH="0" baseline="0" noProof="0" dirty="0">
                <a:ln>
                  <a:noFill/>
                </a:ln>
                <a:solidFill>
                  <a:prstClr val="black"/>
                </a:solidFill>
                <a:effectLst/>
                <a:uLnTx/>
                <a:uFillTx/>
                <a:latin typeface="Calibri"/>
                <a:ea typeface="+mn-ea"/>
                <a:cs typeface="+mn-cs"/>
              </a:rPr>
            </a:br>
            <a:r>
              <a:rPr kumimoji="0" lang="en-US" sz="3529" b="1" i="0" u="none" strike="noStrike" kern="1200" cap="none" spc="0" normalizeH="0" baseline="0" noProof="0" dirty="0">
                <a:ln>
                  <a:noFill/>
                </a:ln>
                <a:solidFill>
                  <a:prstClr val="black"/>
                </a:solidFill>
                <a:effectLst/>
                <a:uLnTx/>
                <a:uFillTx/>
                <a:latin typeface="Calibri"/>
                <a:ea typeface="+mn-ea"/>
                <a:cs typeface="+mn-cs"/>
                <a:hlinkClick r:id="rId4"/>
              </a:rPr>
              <a:t>https://aka.ms/join-m365-dev-program</a:t>
            </a:r>
            <a:r>
              <a:rPr kumimoji="0" lang="en-US" sz="3529" b="1" i="0" u="none" strike="noStrike" kern="1200" cap="none" spc="0" normalizeH="0" baseline="0" noProof="0" dirty="0">
                <a:ln>
                  <a:noFill/>
                </a:ln>
                <a:solidFill>
                  <a:prstClr val="black"/>
                </a:solidFill>
                <a:effectLst/>
                <a:uLnTx/>
                <a:uFillTx/>
                <a:latin typeface="Calibri"/>
                <a:ea typeface="+mn-ea"/>
                <a:cs typeface="+mn-cs"/>
              </a:rPr>
              <a:t>)</a:t>
            </a:r>
          </a:p>
          <a:p>
            <a:pPr marL="420195" marR="0" lvl="0" indent="-42019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3529" b="1" i="0" u="none" strike="noStrike" kern="1200" cap="none" spc="0" normalizeH="0" baseline="0" noProof="0" dirty="0">
                <a:ln>
                  <a:noFill/>
                </a:ln>
                <a:solidFill>
                  <a:prstClr val="black"/>
                </a:solidFill>
                <a:effectLst/>
                <a:uLnTx/>
                <a:uFillTx/>
                <a:latin typeface="Calibri"/>
                <a:ea typeface="+mn-ea"/>
                <a:cs typeface="+mn-cs"/>
              </a:rPr>
              <a:t>NodeJS</a:t>
            </a:r>
            <a:endParaRPr kumimoji="0" lang="en-US" sz="3529" b="0" i="0" u="none" strike="noStrike" kern="1200" cap="none" spc="0" normalizeH="0" baseline="0" noProof="0" dirty="0">
              <a:ln>
                <a:noFill/>
              </a:ln>
              <a:solidFill>
                <a:prstClr val="black"/>
              </a:solidFill>
              <a:effectLst/>
              <a:uLnTx/>
              <a:uFillTx/>
              <a:latin typeface="Calibri"/>
              <a:ea typeface="+mn-ea"/>
              <a:cs typeface="+mn-cs"/>
            </a:endParaRPr>
          </a:p>
          <a:p>
            <a:pPr marL="420195" marR="0" lvl="0" indent="-42019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3529" b="0" i="0" u="none" strike="noStrike" kern="1200" cap="none" spc="0" normalizeH="0" baseline="0" noProof="0" dirty="0">
                <a:ln>
                  <a:noFill/>
                </a:ln>
                <a:solidFill>
                  <a:prstClr val="black"/>
                </a:solidFill>
                <a:effectLst/>
                <a:uLnTx/>
                <a:uFillTx/>
                <a:latin typeface="Calibri"/>
                <a:ea typeface="+mn-ea"/>
                <a:cs typeface="+mn-cs"/>
              </a:rPr>
              <a:t>A code editor (if you ask us, we really like </a:t>
            </a:r>
            <a:r>
              <a:rPr kumimoji="0" lang="en-US" sz="3529" b="1" i="0" u="none" strike="noStrike" kern="1200" cap="none" spc="0" normalizeH="0" baseline="0" noProof="0" dirty="0">
                <a:ln>
                  <a:noFill/>
                </a:ln>
                <a:solidFill>
                  <a:prstClr val="black"/>
                </a:solidFill>
                <a:effectLst/>
                <a:uLnTx/>
                <a:uFillTx/>
                <a:latin typeface="Calibri"/>
                <a:ea typeface="+mn-ea"/>
                <a:cs typeface="+mn-cs"/>
                <a:hlinkClick r:id="rId5">
                  <a:extLst>
                    <a:ext uri="{A12FA001-AC4F-418D-AE19-62706E023703}">
                      <ahyp:hlinkClr xmlns:ahyp="http://schemas.microsoft.com/office/drawing/2018/hyperlinkcolor" val="tx"/>
                    </a:ext>
                  </a:extLst>
                </a:hlinkClick>
              </a:rPr>
              <a:t>Visual Studio Code</a:t>
            </a:r>
            <a:r>
              <a:rPr kumimoji="0" lang="en-US" sz="3529" b="1" i="0" u="none" strike="noStrike" kern="1200" cap="none" spc="0" normalizeH="0" baseline="0" noProof="0" dirty="0">
                <a:ln>
                  <a:noFill/>
                </a:ln>
                <a:solidFill>
                  <a:prstClr val="black"/>
                </a:solidFill>
                <a:effectLst/>
                <a:uLnTx/>
                <a:uFillTx/>
                <a:latin typeface="Calibri"/>
                <a:ea typeface="+mn-ea"/>
                <a:cs typeface="+mn-cs"/>
              </a:rPr>
              <a:t>!)</a:t>
            </a:r>
            <a:endParaRPr kumimoji="0" lang="en-US" sz="3529" b="0" i="0" u="none" strike="noStrike" kern="1200" cap="none" spc="0" normalizeH="0" baseline="0" noProof="0" dirty="0">
              <a:ln>
                <a:noFill/>
              </a:ln>
              <a:solidFill>
                <a:prstClr val="black"/>
              </a:solidFill>
              <a:effectLst/>
              <a:uLnTx/>
              <a:uFillTx/>
              <a:latin typeface="Calibri"/>
              <a:ea typeface="+mn-ea"/>
              <a:cs typeface="+mn-cs"/>
            </a:endParaRPr>
          </a:p>
          <a:p>
            <a:pPr marL="420195" marR="0" lvl="0" indent="-42019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3529" b="1" i="0" u="none" strike="noStrike" kern="1200" cap="none" spc="0" normalizeH="0" baseline="0" noProof="0" dirty="0" err="1">
                <a:ln>
                  <a:noFill/>
                </a:ln>
                <a:solidFill>
                  <a:prstClr val="black"/>
                </a:solidFill>
                <a:effectLst/>
                <a:uLnTx/>
                <a:uFillTx/>
                <a:latin typeface="Calibri"/>
                <a:ea typeface="+mn-ea"/>
                <a:cs typeface="+mn-cs"/>
                <a:hlinkClick r:id="rId6">
                  <a:extLst>
                    <a:ext uri="{A12FA001-AC4F-418D-AE19-62706E023703}">
                      <ahyp:hlinkClr xmlns:ahyp="http://schemas.microsoft.com/office/drawing/2018/hyperlinkcolor" val="tx"/>
                    </a:ext>
                  </a:extLst>
                </a:hlinkClick>
              </a:rPr>
              <a:t>ngrok</a:t>
            </a:r>
            <a:r>
              <a:rPr kumimoji="0" lang="en-US" sz="3529" b="0" i="0" u="none" strike="noStrike" kern="1200" cap="none" spc="0" normalizeH="0" baseline="0" noProof="0" dirty="0">
                <a:ln>
                  <a:noFill/>
                </a:ln>
                <a:solidFill>
                  <a:prstClr val="black"/>
                </a:solidFill>
                <a:effectLst/>
                <a:uLnTx/>
                <a:uFillTx/>
                <a:latin typeface="Calibri"/>
                <a:ea typeface="+mn-ea"/>
                <a:cs typeface="+mn-cs"/>
              </a:rPr>
              <a:t>, a tunnelling program that allows you to access your local web</a:t>
            </a:r>
          </a:p>
        </p:txBody>
      </p:sp>
      <p:sp>
        <p:nvSpPr>
          <p:cNvPr id="3" name="TextBox 2">
            <a:extLst>
              <a:ext uri="{FF2B5EF4-FFF2-40B4-BE49-F238E27FC236}">
                <a16:creationId xmlns:a16="http://schemas.microsoft.com/office/drawing/2014/main" id="{27725C70-8A52-58F3-8431-9F2DBF383954}"/>
              </a:ext>
            </a:extLst>
          </p:cNvPr>
          <p:cNvSpPr txBox="1"/>
          <p:nvPr/>
        </p:nvSpPr>
        <p:spPr>
          <a:xfrm>
            <a:off x="513490" y="9282983"/>
            <a:ext cx="12411491" cy="7259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117" b="0" i="0" u="none" strike="noStrike" kern="1200" cap="none" spc="0" normalizeH="0" baseline="0" noProof="0" dirty="0">
                <a:ln>
                  <a:noFill/>
                </a:ln>
                <a:solidFill>
                  <a:prstClr val="black"/>
                </a:solidFill>
                <a:effectLst/>
                <a:uLnTx/>
                <a:uFillTx/>
                <a:latin typeface="Calibri"/>
                <a:ea typeface="+mn-ea"/>
                <a:cs typeface="+mn-cs"/>
                <a:hlinkClick r:id="rId7" tooltip="https://aka.ms/app-camp/prerequisites"/>
              </a:rPr>
              <a:t>https://aka.ms/app-camp/prerequisites</a:t>
            </a:r>
            <a:r>
              <a:rPr kumimoji="0" lang="en-US" sz="3529"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81295538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64" name="Rectangle : coins arrondis 63">
            <a:extLst>
              <a:ext uri="{FF2B5EF4-FFF2-40B4-BE49-F238E27FC236}">
                <a16:creationId xmlns:a16="http://schemas.microsoft.com/office/drawing/2014/main" id="{6E1FE901-0755-CCF3-B312-D141C57516F1}"/>
              </a:ext>
            </a:extLst>
          </p:cNvPr>
          <p:cNvSpPr/>
          <p:nvPr/>
        </p:nvSpPr>
        <p:spPr>
          <a:xfrm>
            <a:off x="10057292" y="1891964"/>
            <a:ext cx="7535749" cy="5668034"/>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Office 365</a:t>
            </a:r>
          </a:p>
        </p:txBody>
      </p:sp>
      <p:sp>
        <p:nvSpPr>
          <p:cNvPr id="63" name="Rectangle : coins arrondis 62">
            <a:extLst>
              <a:ext uri="{FF2B5EF4-FFF2-40B4-BE49-F238E27FC236}">
                <a16:creationId xmlns:a16="http://schemas.microsoft.com/office/drawing/2014/main" id="{A6AC329A-15D4-75AC-E5A6-F015AADE0C24}"/>
              </a:ext>
            </a:extLst>
          </p:cNvPr>
          <p:cNvSpPr/>
          <p:nvPr/>
        </p:nvSpPr>
        <p:spPr>
          <a:xfrm>
            <a:off x="561819" y="1921199"/>
            <a:ext cx="7535749" cy="5638799"/>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Your computer</a:t>
            </a:r>
          </a:p>
        </p:txBody>
      </p:sp>
      <p:sp>
        <p:nvSpPr>
          <p:cNvPr id="4" name="Rectangle 3">
            <a:extLst>
              <a:ext uri="{FF2B5EF4-FFF2-40B4-BE49-F238E27FC236}">
                <a16:creationId xmlns:a16="http://schemas.microsoft.com/office/drawing/2014/main" id="{EBC83899-73F3-291C-B9D8-56F898DA1023}"/>
              </a:ext>
            </a:extLst>
          </p:cNvPr>
          <p:cNvSpPr/>
          <p:nvPr/>
        </p:nvSpPr>
        <p:spPr>
          <a:xfrm>
            <a:off x="1277669" y="521019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Teams client</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or</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web-browser</a:t>
            </a:r>
          </a:p>
        </p:txBody>
      </p:sp>
      <p:sp>
        <p:nvSpPr>
          <p:cNvPr id="5" name="Rectangle 4">
            <a:extLst>
              <a:ext uri="{FF2B5EF4-FFF2-40B4-BE49-F238E27FC236}">
                <a16:creationId xmlns:a16="http://schemas.microsoft.com/office/drawing/2014/main" id="{B6132FF9-46C0-1F05-B1AE-42B9DB4E70EA}"/>
              </a:ext>
            </a:extLst>
          </p:cNvPr>
          <p:cNvSpPr/>
          <p:nvPr/>
        </p:nvSpPr>
        <p:spPr>
          <a:xfrm>
            <a:off x="1249881" y="2516510"/>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Local</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Web</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server</a:t>
            </a:r>
          </a:p>
        </p:txBody>
      </p:sp>
      <p:sp>
        <p:nvSpPr>
          <p:cNvPr id="6" name="Rectangle 5">
            <a:extLst>
              <a:ext uri="{FF2B5EF4-FFF2-40B4-BE49-F238E27FC236}">
                <a16:creationId xmlns:a16="http://schemas.microsoft.com/office/drawing/2014/main" id="{F6CC05B5-1A5E-C70E-B72C-739E508E22F2}"/>
              </a:ext>
            </a:extLst>
          </p:cNvPr>
          <p:cNvSpPr/>
          <p:nvPr/>
        </p:nvSpPr>
        <p:spPr>
          <a:xfrm>
            <a:off x="8440469" y="1921199"/>
            <a:ext cx="1257302" cy="563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a:ea typeface="+mn-ea"/>
                <a:cs typeface="+mn-cs"/>
              </a:rPr>
              <a:t>FIREWALL</a:t>
            </a:r>
          </a:p>
        </p:txBody>
      </p:sp>
      <p:sp>
        <p:nvSpPr>
          <p:cNvPr id="9" name="Rectangle 8">
            <a:extLst>
              <a:ext uri="{FF2B5EF4-FFF2-40B4-BE49-F238E27FC236}">
                <a16:creationId xmlns:a16="http://schemas.microsoft.com/office/drawing/2014/main" id="{8461B36C-FA93-A86A-03D9-5CAD75776B9C}"/>
              </a:ext>
            </a:extLst>
          </p:cNvPr>
          <p:cNvSpPr/>
          <p:nvPr/>
        </p:nvSpPr>
        <p:spPr>
          <a:xfrm>
            <a:off x="8440469" y="2211712"/>
            <a:ext cx="76200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648B9AD7-3395-C0F2-3CCA-B2142BE356B0}"/>
              </a:ext>
            </a:extLst>
          </p:cNvPr>
          <p:cNvSpPr/>
          <p:nvPr/>
        </p:nvSpPr>
        <p:spPr>
          <a:xfrm>
            <a:off x="9175800" y="2626049"/>
            <a:ext cx="495302"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37FC8C-9440-2FCE-B9AE-43ED55EFEFBE}"/>
              </a:ext>
            </a:extLst>
          </p:cNvPr>
          <p:cNvSpPr/>
          <p:nvPr/>
        </p:nvSpPr>
        <p:spPr>
          <a:xfrm>
            <a:off x="8440469" y="2973712"/>
            <a:ext cx="20955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descr="A green and white flag&#10;&#10;Description automatically generated with low confidence">
            <a:extLst>
              <a:ext uri="{FF2B5EF4-FFF2-40B4-BE49-F238E27FC236}">
                <a16:creationId xmlns:a16="http://schemas.microsoft.com/office/drawing/2014/main" id="{2B6782DB-6731-E47B-6155-E320C2BFD2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8996" y="2762946"/>
            <a:ext cx="662217" cy="576000"/>
          </a:xfrm>
          <a:prstGeom prst="rect">
            <a:avLst/>
          </a:prstGeom>
        </p:spPr>
      </p:pic>
      <p:pic>
        <p:nvPicPr>
          <p:cNvPr id="21" name="Picture 20" descr="A picture containing aircraft&#10;&#10;Description automatically generated">
            <a:extLst>
              <a:ext uri="{FF2B5EF4-FFF2-40B4-BE49-F238E27FC236}">
                <a16:creationId xmlns:a16="http://schemas.microsoft.com/office/drawing/2014/main" id="{D541EE9F-B049-FEFA-A2E4-8F0282F6EA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35015" y="3622944"/>
            <a:ext cx="731377" cy="468000"/>
          </a:xfrm>
          <a:prstGeom prst="rect">
            <a:avLst/>
          </a:prstGeom>
        </p:spPr>
      </p:pic>
      <p:pic>
        <p:nvPicPr>
          <p:cNvPr id="23" name="Picture 22" descr="Icon&#10;&#10;Description automatically generated">
            <a:extLst>
              <a:ext uri="{FF2B5EF4-FFF2-40B4-BE49-F238E27FC236}">
                <a16:creationId xmlns:a16="http://schemas.microsoft.com/office/drawing/2014/main" id="{E1A696C5-ABB5-74B2-54A9-30B1CE1A9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8775" y="3576906"/>
            <a:ext cx="664051" cy="576000"/>
          </a:xfrm>
          <a:prstGeom prst="rect">
            <a:avLst/>
          </a:prstGeom>
        </p:spPr>
      </p:pic>
      <p:pic>
        <p:nvPicPr>
          <p:cNvPr id="25" name="Picture 24" descr="Logo&#10;&#10;Description automatically generated">
            <a:extLst>
              <a:ext uri="{FF2B5EF4-FFF2-40B4-BE49-F238E27FC236}">
                <a16:creationId xmlns:a16="http://schemas.microsoft.com/office/drawing/2014/main" id="{0AFD357A-9C81-3310-70C6-402B00E280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89574" y="2714434"/>
            <a:ext cx="582454" cy="576000"/>
          </a:xfrm>
          <a:prstGeom prst="rect">
            <a:avLst/>
          </a:prstGeom>
        </p:spPr>
      </p:pic>
      <p:pic>
        <p:nvPicPr>
          <p:cNvPr id="29" name="Picture 28" descr="Icon&#10;&#10;Description automatically generated">
            <a:extLst>
              <a:ext uri="{FF2B5EF4-FFF2-40B4-BE49-F238E27FC236}">
                <a16:creationId xmlns:a16="http://schemas.microsoft.com/office/drawing/2014/main" id="{19B42831-CACD-05C7-32F3-10FBEB4ED4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05320" y="2755726"/>
            <a:ext cx="590769" cy="576000"/>
          </a:xfrm>
          <a:prstGeom prst="rect">
            <a:avLst/>
          </a:prstGeom>
        </p:spPr>
      </p:pic>
      <p:sp>
        <p:nvSpPr>
          <p:cNvPr id="47" name="Rectangle 46">
            <a:extLst>
              <a:ext uri="{FF2B5EF4-FFF2-40B4-BE49-F238E27FC236}">
                <a16:creationId xmlns:a16="http://schemas.microsoft.com/office/drawing/2014/main" id="{56C5240F-330B-EFDB-AF46-91F4D77301CB}"/>
              </a:ext>
            </a:extLst>
          </p:cNvPr>
          <p:cNvSpPr/>
          <p:nvPr/>
        </p:nvSpPr>
        <p:spPr>
          <a:xfrm>
            <a:off x="9130080" y="6576813"/>
            <a:ext cx="567691"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3" descr="A picture containing graphical user interface&#10;&#10;Description automatically generated">
            <a:extLst>
              <a:ext uri="{FF2B5EF4-FFF2-40B4-BE49-F238E27FC236}">
                <a16:creationId xmlns:a16="http://schemas.microsoft.com/office/drawing/2014/main" id="{DE87E705-6367-C64C-5026-BE9A21804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14" name="Picture 6" descr="A picture containing graphical user interface&#10;&#10;Description automatically generated">
            <a:extLst>
              <a:ext uri="{FF2B5EF4-FFF2-40B4-BE49-F238E27FC236}">
                <a16:creationId xmlns:a16="http://schemas.microsoft.com/office/drawing/2014/main" id="{EFB9DBF5-1FC2-274D-F057-4A28252AACCE}"/>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16" name="Picture 7" descr="A picture containing graphical user interface&#10;&#10;Description automatically generated">
            <a:extLst>
              <a:ext uri="{FF2B5EF4-FFF2-40B4-BE49-F238E27FC236}">
                <a16:creationId xmlns:a16="http://schemas.microsoft.com/office/drawing/2014/main" id="{CF81BBFC-1339-FBFB-498F-5DA989DA48D2}"/>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9" name="Graphic 5" descr="Sailboat with solid fill">
            <a:extLst>
              <a:ext uri="{FF2B5EF4-FFF2-40B4-BE49-F238E27FC236}">
                <a16:creationId xmlns:a16="http://schemas.microsoft.com/office/drawing/2014/main" id="{D6DBC356-13CD-893F-AAE1-4D448408E9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23118" y="8775330"/>
            <a:ext cx="1024386" cy="1024385"/>
          </a:xfrm>
          <a:prstGeom prst="rect">
            <a:avLst/>
          </a:prstGeom>
        </p:spPr>
      </p:pic>
      <p:sp>
        <p:nvSpPr>
          <p:cNvPr id="35" name="Title 1">
            <a:extLst>
              <a:ext uri="{FF2B5EF4-FFF2-40B4-BE49-F238E27FC236}">
                <a16:creationId xmlns:a16="http://schemas.microsoft.com/office/drawing/2014/main" id="{EF45F6DE-A674-9F8C-E11E-12DB9FD105FD}"/>
              </a:ext>
            </a:extLst>
          </p:cNvPr>
          <p:cNvSpPr txBox="1">
            <a:spLocks/>
          </p:cNvSpPr>
          <p:nvPr/>
        </p:nvSpPr>
        <p:spPr>
          <a:xfrm>
            <a:off x="9565895" y="32379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a:ln>
                  <a:noFill/>
                </a:ln>
                <a:solidFill>
                  <a:prstClr val="black"/>
                </a:solidFill>
                <a:effectLst/>
                <a:uLnTx/>
                <a:uFillTx/>
                <a:latin typeface="Calibri"/>
                <a:ea typeface="+mj-ea"/>
                <a:cs typeface="+mj-cs"/>
              </a:rPr>
              <a:t>Teams developer setup</a:t>
            </a:r>
          </a:p>
        </p:txBody>
      </p:sp>
      <p:grpSp>
        <p:nvGrpSpPr>
          <p:cNvPr id="46" name="Groupe 45">
            <a:extLst>
              <a:ext uri="{FF2B5EF4-FFF2-40B4-BE49-F238E27FC236}">
                <a16:creationId xmlns:a16="http://schemas.microsoft.com/office/drawing/2014/main" id="{844C015F-1B60-1F99-34DD-825FEC6B2070}"/>
              </a:ext>
            </a:extLst>
          </p:cNvPr>
          <p:cNvGrpSpPr/>
          <p:nvPr/>
        </p:nvGrpSpPr>
        <p:grpSpPr>
          <a:xfrm>
            <a:off x="3944669" y="3785346"/>
            <a:ext cx="3273935" cy="2167344"/>
            <a:chOff x="3944669" y="3988542"/>
            <a:chExt cx="3273935" cy="2167344"/>
          </a:xfrm>
        </p:grpSpPr>
        <p:sp>
          <p:nvSpPr>
            <p:cNvPr id="58" name="Partial Circle 57">
              <a:extLst>
                <a:ext uri="{FF2B5EF4-FFF2-40B4-BE49-F238E27FC236}">
                  <a16:creationId xmlns:a16="http://schemas.microsoft.com/office/drawing/2014/main" id="{8A9851E8-89D7-475A-0DAE-6E6ABEF169F3}"/>
                </a:ext>
              </a:extLst>
            </p:cNvPr>
            <p:cNvSpPr/>
            <p:nvPr/>
          </p:nvSpPr>
          <p:spPr>
            <a:xfrm>
              <a:off x="4607307" y="3988542"/>
              <a:ext cx="2611297" cy="2161297"/>
            </a:xfrm>
            <a:prstGeom prst="pie">
              <a:avLst>
                <a:gd name="adj1" fmla="val 16204998"/>
                <a:gd name="adj2" fmla="val 540321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8" name="Connector: Curved 58">
              <a:extLst>
                <a:ext uri="{FF2B5EF4-FFF2-40B4-BE49-F238E27FC236}">
                  <a16:creationId xmlns:a16="http://schemas.microsoft.com/office/drawing/2014/main" id="{332069C5-E559-0A8D-074C-02161220EF91}"/>
                </a:ext>
              </a:extLst>
            </p:cNvPr>
            <p:cNvCxnSpPr>
              <a:cxnSpLocks/>
            </p:cNvCxnSpPr>
            <p:nvPr/>
          </p:nvCxnSpPr>
          <p:spPr>
            <a:xfrm rot="5400000">
              <a:off x="4928265" y="3028036"/>
              <a:ext cx="19423" cy="1940436"/>
            </a:xfrm>
            <a:prstGeom prst="curvedConnector2">
              <a:avLst/>
            </a:prstGeom>
            <a:ln w="5715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AF4C6A6F-5E67-7B54-7F93-DDC9910F0484}"/>
                </a:ext>
              </a:extLst>
            </p:cNvPr>
            <p:cNvSpPr/>
            <p:nvPr/>
          </p:nvSpPr>
          <p:spPr>
            <a:xfrm>
              <a:off x="5778426" y="4039500"/>
              <a:ext cx="241374" cy="2072651"/>
            </a:xfrm>
            <a:prstGeom prst="rect">
              <a:avLst/>
            </a:prstGeom>
            <a:solidFill>
              <a:srgbClr val="8EB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Connecteur droit avec flèche 32">
              <a:extLst>
                <a:ext uri="{FF2B5EF4-FFF2-40B4-BE49-F238E27FC236}">
                  <a16:creationId xmlns:a16="http://schemas.microsoft.com/office/drawing/2014/main" id="{272E590A-61D8-89B4-A5F8-C154D0DEC4E1}"/>
                </a:ext>
              </a:extLst>
            </p:cNvPr>
            <p:cNvCxnSpPr>
              <a:cxnSpLocks/>
            </p:cNvCxnSpPr>
            <p:nvPr/>
          </p:nvCxnSpPr>
          <p:spPr>
            <a:xfrm flipH="1">
              <a:off x="3944669" y="6152862"/>
              <a:ext cx="1940436" cy="3024"/>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37" name="Connecteur droit avec flèche 36">
            <a:extLst>
              <a:ext uri="{FF2B5EF4-FFF2-40B4-BE49-F238E27FC236}">
                <a16:creationId xmlns:a16="http://schemas.microsoft.com/office/drawing/2014/main" id="{2A99356D-13C2-D493-C076-FB8823132180}"/>
              </a:ext>
            </a:extLst>
          </p:cNvPr>
          <p:cNvCxnSpPr>
            <a:cxnSpLocks/>
          </p:cNvCxnSpPr>
          <p:nvPr/>
        </p:nvCxnSpPr>
        <p:spPr>
          <a:xfrm>
            <a:off x="3970005" y="3099166"/>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3" name="Picture 20" descr="Microsoft Teams — Wikipédia">
            <a:extLst>
              <a:ext uri="{FF2B5EF4-FFF2-40B4-BE49-F238E27FC236}">
                <a16:creationId xmlns:a16="http://schemas.microsoft.com/office/drawing/2014/main" id="{F316FA39-3A5B-6A60-8350-106098195F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6635" y="4799133"/>
            <a:ext cx="787310" cy="732224"/>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F4A5AA31-FF09-3B2B-7F5A-7968A0C66466}"/>
              </a:ext>
            </a:extLst>
          </p:cNvPr>
          <p:cNvSpPr/>
          <p:nvPr/>
        </p:nvSpPr>
        <p:spPr>
          <a:xfrm>
            <a:off x="11208390" y="2516511"/>
            <a:ext cx="2667000" cy="1752599"/>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Graph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p:txBody>
      </p:sp>
      <p:pic>
        <p:nvPicPr>
          <p:cNvPr id="80" name="Picture 2">
            <a:extLst>
              <a:ext uri="{FF2B5EF4-FFF2-40B4-BE49-F238E27FC236}">
                <a16:creationId xmlns:a16="http://schemas.microsoft.com/office/drawing/2014/main" id="{A45D74F8-8C01-053F-FA76-F45E74330F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20018" y="3542692"/>
            <a:ext cx="622703" cy="54000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29">
            <a:extLst>
              <a:ext uri="{FF2B5EF4-FFF2-40B4-BE49-F238E27FC236}">
                <a16:creationId xmlns:a16="http://schemas.microsoft.com/office/drawing/2014/main" id="{0AA09A05-19CD-651D-7A3C-F21C21E6E328}"/>
              </a:ext>
            </a:extLst>
          </p:cNvPr>
          <p:cNvSpPr txBox="1"/>
          <p:nvPr/>
        </p:nvSpPr>
        <p:spPr>
          <a:xfrm>
            <a:off x="13977144" y="2051447"/>
            <a:ext cx="34116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Microsoft 365 Data</a:t>
            </a:r>
          </a:p>
        </p:txBody>
      </p:sp>
      <p:pic>
        <p:nvPicPr>
          <p:cNvPr id="91" name="Picture 20" descr="Microsoft Teams — Wikipédia">
            <a:extLst>
              <a:ext uri="{FF2B5EF4-FFF2-40B4-BE49-F238E27FC236}">
                <a16:creationId xmlns:a16="http://schemas.microsoft.com/office/drawing/2014/main" id="{2DC17971-0E92-DD68-F799-807C4E376A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48547" y="3568944"/>
            <a:ext cx="619333" cy="5760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21" descr="Robot outline">
            <a:extLst>
              <a:ext uri="{FF2B5EF4-FFF2-40B4-BE49-F238E27FC236}">
                <a16:creationId xmlns:a16="http://schemas.microsoft.com/office/drawing/2014/main" id="{9CC4B1D1-7752-4A61-3D9F-7D10CCCD48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4851" y="3426978"/>
            <a:ext cx="709642" cy="709642"/>
          </a:xfrm>
          <a:prstGeom prst="rect">
            <a:avLst/>
          </a:prstGeom>
        </p:spPr>
      </p:pic>
      <p:grpSp>
        <p:nvGrpSpPr>
          <p:cNvPr id="22" name="Graphique 14">
            <a:extLst>
              <a:ext uri="{FF2B5EF4-FFF2-40B4-BE49-F238E27FC236}">
                <a16:creationId xmlns:a16="http://schemas.microsoft.com/office/drawing/2014/main" id="{F19A0A18-6F35-D7A2-51A2-0FE6EAA26799}"/>
              </a:ext>
            </a:extLst>
          </p:cNvPr>
          <p:cNvGrpSpPr/>
          <p:nvPr/>
        </p:nvGrpSpPr>
        <p:grpSpPr>
          <a:xfrm>
            <a:off x="2913435" y="2716233"/>
            <a:ext cx="752652" cy="605089"/>
            <a:chOff x="3192305" y="6174920"/>
            <a:chExt cx="1415002" cy="1137581"/>
          </a:xfrm>
        </p:grpSpPr>
        <p:sp>
          <p:nvSpPr>
            <p:cNvPr id="24" name="Forme libre : forme 23">
              <a:extLst>
                <a:ext uri="{FF2B5EF4-FFF2-40B4-BE49-F238E27FC236}">
                  <a16:creationId xmlns:a16="http://schemas.microsoft.com/office/drawing/2014/main" id="{4C9F3D26-F8FE-229E-7973-FE8B22B666DF}"/>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orme libre : forme 25">
              <a:extLst>
                <a:ext uri="{FF2B5EF4-FFF2-40B4-BE49-F238E27FC236}">
                  <a16:creationId xmlns:a16="http://schemas.microsoft.com/office/drawing/2014/main" id="{79EBBF23-E0A5-4CFA-2D85-F814FD2A3576}"/>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orme libre : forme 26">
              <a:extLst>
                <a:ext uri="{FF2B5EF4-FFF2-40B4-BE49-F238E27FC236}">
                  <a16:creationId xmlns:a16="http://schemas.microsoft.com/office/drawing/2014/main" id="{269BF656-EBBC-AB24-5E88-9539C0F9BEA2}"/>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orme libre : forme 27">
              <a:extLst>
                <a:ext uri="{FF2B5EF4-FFF2-40B4-BE49-F238E27FC236}">
                  <a16:creationId xmlns:a16="http://schemas.microsoft.com/office/drawing/2014/main" id="{24A890A4-FF39-CE4B-3F4B-C55FE8D62BB0}"/>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orme libre : forme 29">
              <a:extLst>
                <a:ext uri="{FF2B5EF4-FFF2-40B4-BE49-F238E27FC236}">
                  <a16:creationId xmlns:a16="http://schemas.microsoft.com/office/drawing/2014/main" id="{F73461EA-EFF5-112E-344F-063847435B20}"/>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orme libre : forme 30">
              <a:extLst>
                <a:ext uri="{FF2B5EF4-FFF2-40B4-BE49-F238E27FC236}">
                  <a16:creationId xmlns:a16="http://schemas.microsoft.com/office/drawing/2014/main" id="{45C96C7E-8F87-7B02-6932-15FDEED27B0A}"/>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orme libre : forme 31">
              <a:extLst>
                <a:ext uri="{FF2B5EF4-FFF2-40B4-BE49-F238E27FC236}">
                  <a16:creationId xmlns:a16="http://schemas.microsoft.com/office/drawing/2014/main" id="{06146E77-175F-9D10-F328-215E831A3E4F}"/>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4" name="Graphic 21" descr="Robot outline">
            <a:extLst>
              <a:ext uri="{FF2B5EF4-FFF2-40B4-BE49-F238E27FC236}">
                <a16:creationId xmlns:a16="http://schemas.microsoft.com/office/drawing/2014/main" id="{CC3E77B6-950A-082F-FB17-BEC96AC3E9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8806" y="8824606"/>
            <a:ext cx="709642" cy="709642"/>
          </a:xfrm>
          <a:prstGeom prst="rect">
            <a:avLst/>
          </a:prstGeom>
        </p:spPr>
      </p:pic>
      <p:grpSp>
        <p:nvGrpSpPr>
          <p:cNvPr id="36" name="Graphique 14">
            <a:extLst>
              <a:ext uri="{FF2B5EF4-FFF2-40B4-BE49-F238E27FC236}">
                <a16:creationId xmlns:a16="http://schemas.microsoft.com/office/drawing/2014/main" id="{5A2E855E-B994-11AA-D8D0-0A0B47B755FA}"/>
              </a:ext>
            </a:extLst>
          </p:cNvPr>
          <p:cNvGrpSpPr/>
          <p:nvPr/>
        </p:nvGrpSpPr>
        <p:grpSpPr>
          <a:xfrm>
            <a:off x="1247390" y="8113861"/>
            <a:ext cx="752652" cy="605089"/>
            <a:chOff x="3192305" y="6174920"/>
            <a:chExt cx="1415002" cy="1137581"/>
          </a:xfrm>
        </p:grpSpPr>
        <p:sp>
          <p:nvSpPr>
            <p:cNvPr id="38" name="Forme libre : forme 37">
              <a:extLst>
                <a:ext uri="{FF2B5EF4-FFF2-40B4-BE49-F238E27FC236}">
                  <a16:creationId xmlns:a16="http://schemas.microsoft.com/office/drawing/2014/main" id="{B72417FB-4C1F-0486-C3F1-BA3D27E38F5B}"/>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Forme libre : forme 38">
              <a:extLst>
                <a:ext uri="{FF2B5EF4-FFF2-40B4-BE49-F238E27FC236}">
                  <a16:creationId xmlns:a16="http://schemas.microsoft.com/office/drawing/2014/main" id="{8386F5FB-A1CF-EEDD-23C4-2BE2DAA58A30}"/>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Forme libre : forme 39">
              <a:extLst>
                <a:ext uri="{FF2B5EF4-FFF2-40B4-BE49-F238E27FC236}">
                  <a16:creationId xmlns:a16="http://schemas.microsoft.com/office/drawing/2014/main" id="{167FF5D2-97F5-0C5B-B5E4-907A8D9DD53C}"/>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orme libre : forme 40">
              <a:extLst>
                <a:ext uri="{FF2B5EF4-FFF2-40B4-BE49-F238E27FC236}">
                  <a16:creationId xmlns:a16="http://schemas.microsoft.com/office/drawing/2014/main" id="{DDBED6FD-61B3-4F38-9498-635F788843B3}"/>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orme libre : forme 41">
              <a:extLst>
                <a:ext uri="{FF2B5EF4-FFF2-40B4-BE49-F238E27FC236}">
                  <a16:creationId xmlns:a16="http://schemas.microsoft.com/office/drawing/2014/main" id="{0FF4F1B4-0ED6-4BFC-6C90-BA98195217F1}"/>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orme libre : forme 42">
              <a:extLst>
                <a:ext uri="{FF2B5EF4-FFF2-40B4-BE49-F238E27FC236}">
                  <a16:creationId xmlns:a16="http://schemas.microsoft.com/office/drawing/2014/main" id="{5C96E59B-E443-1842-5255-104552DAD1FC}"/>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Forme libre : forme 43">
              <a:extLst>
                <a:ext uri="{FF2B5EF4-FFF2-40B4-BE49-F238E27FC236}">
                  <a16:creationId xmlns:a16="http://schemas.microsoft.com/office/drawing/2014/main" id="{EF9D4DAB-215E-47AB-AEB1-52144619D6D8}"/>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10">
            <a:extLst>
              <a:ext uri="{FF2B5EF4-FFF2-40B4-BE49-F238E27FC236}">
                <a16:creationId xmlns:a16="http://schemas.microsoft.com/office/drawing/2014/main" id="{4853B9C7-2F4D-3191-28E4-E184F567AF4C}"/>
              </a:ext>
            </a:extLst>
          </p:cNvPr>
          <p:cNvSpPr txBox="1"/>
          <p:nvPr/>
        </p:nvSpPr>
        <p:spPr>
          <a:xfrm>
            <a:off x="2058756" y="8120737"/>
            <a:ext cx="31489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bot app</a:t>
            </a:r>
          </a:p>
        </p:txBody>
      </p:sp>
      <p:sp>
        <p:nvSpPr>
          <p:cNvPr id="49" name="TextBox 10">
            <a:extLst>
              <a:ext uri="{FF2B5EF4-FFF2-40B4-BE49-F238E27FC236}">
                <a16:creationId xmlns:a16="http://schemas.microsoft.com/office/drawing/2014/main" id="{31E6FE1A-2C0F-E2F9-FCA3-BDD3B9E84AD8}"/>
              </a:ext>
            </a:extLst>
          </p:cNvPr>
          <p:cNvSpPr txBox="1"/>
          <p:nvPr/>
        </p:nvSpPr>
        <p:spPr>
          <a:xfrm>
            <a:off x="5467337" y="2523475"/>
            <a:ext cx="25953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a:t>
            </a:r>
          </a:p>
        </p:txBody>
      </p:sp>
      <p:sp>
        <p:nvSpPr>
          <p:cNvPr id="50" name="TextBox 10">
            <a:extLst>
              <a:ext uri="{FF2B5EF4-FFF2-40B4-BE49-F238E27FC236}">
                <a16:creationId xmlns:a16="http://schemas.microsoft.com/office/drawing/2014/main" id="{32514EDF-9162-9BDC-594E-E340FA9AAB6D}"/>
              </a:ext>
            </a:extLst>
          </p:cNvPr>
          <p:cNvSpPr txBox="1"/>
          <p:nvPr/>
        </p:nvSpPr>
        <p:spPr>
          <a:xfrm>
            <a:off x="3868532" y="3256598"/>
            <a:ext cx="25953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 / 80</a:t>
            </a:r>
          </a:p>
        </p:txBody>
      </p:sp>
      <p:sp>
        <p:nvSpPr>
          <p:cNvPr id="52" name="TextBox 10">
            <a:extLst>
              <a:ext uri="{FF2B5EF4-FFF2-40B4-BE49-F238E27FC236}">
                <a16:creationId xmlns:a16="http://schemas.microsoft.com/office/drawing/2014/main" id="{5ADDDD2F-7803-C91D-AAB0-D7A46A07179F}"/>
              </a:ext>
            </a:extLst>
          </p:cNvPr>
          <p:cNvSpPr txBox="1"/>
          <p:nvPr/>
        </p:nvSpPr>
        <p:spPr>
          <a:xfrm>
            <a:off x="6820203" y="7641460"/>
            <a:ext cx="753574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To make this work we need: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HTTPS termination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Valid host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Easy mobile testing</a:t>
            </a:r>
          </a:p>
        </p:txBody>
      </p:sp>
    </p:spTree>
    <p:extLst>
      <p:ext uri="{BB962C8B-B14F-4D97-AF65-F5344CB8AC3E}">
        <p14:creationId xmlns:p14="http://schemas.microsoft.com/office/powerpoint/2010/main" val="106524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down)">
                                      <p:cBhvr>
                                        <p:cTn id="15" dur="500"/>
                                        <p:tgtEl>
                                          <p:spTgt spid="46"/>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64" name="Rectangle : coins arrondis 63">
            <a:extLst>
              <a:ext uri="{FF2B5EF4-FFF2-40B4-BE49-F238E27FC236}">
                <a16:creationId xmlns:a16="http://schemas.microsoft.com/office/drawing/2014/main" id="{6E1FE901-0755-CCF3-B312-D141C57516F1}"/>
              </a:ext>
            </a:extLst>
          </p:cNvPr>
          <p:cNvSpPr/>
          <p:nvPr/>
        </p:nvSpPr>
        <p:spPr>
          <a:xfrm>
            <a:off x="10057292" y="1891964"/>
            <a:ext cx="7535749" cy="5668034"/>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Office 365</a:t>
            </a:r>
          </a:p>
        </p:txBody>
      </p:sp>
      <p:sp>
        <p:nvSpPr>
          <p:cNvPr id="63" name="Rectangle : coins arrondis 62">
            <a:extLst>
              <a:ext uri="{FF2B5EF4-FFF2-40B4-BE49-F238E27FC236}">
                <a16:creationId xmlns:a16="http://schemas.microsoft.com/office/drawing/2014/main" id="{A6AC329A-15D4-75AC-E5A6-F015AADE0C24}"/>
              </a:ext>
            </a:extLst>
          </p:cNvPr>
          <p:cNvSpPr/>
          <p:nvPr/>
        </p:nvSpPr>
        <p:spPr>
          <a:xfrm>
            <a:off x="561819" y="1921199"/>
            <a:ext cx="7535749" cy="5638799"/>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Your computer</a:t>
            </a:r>
          </a:p>
        </p:txBody>
      </p:sp>
      <p:sp>
        <p:nvSpPr>
          <p:cNvPr id="4" name="Rectangle 3">
            <a:extLst>
              <a:ext uri="{FF2B5EF4-FFF2-40B4-BE49-F238E27FC236}">
                <a16:creationId xmlns:a16="http://schemas.microsoft.com/office/drawing/2014/main" id="{EBC83899-73F3-291C-B9D8-56F898DA1023}"/>
              </a:ext>
            </a:extLst>
          </p:cNvPr>
          <p:cNvSpPr/>
          <p:nvPr/>
        </p:nvSpPr>
        <p:spPr>
          <a:xfrm>
            <a:off x="1277669" y="521019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Teams client</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or</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web-browser</a:t>
            </a:r>
          </a:p>
        </p:txBody>
      </p:sp>
      <p:sp>
        <p:nvSpPr>
          <p:cNvPr id="5" name="Rectangle 4">
            <a:extLst>
              <a:ext uri="{FF2B5EF4-FFF2-40B4-BE49-F238E27FC236}">
                <a16:creationId xmlns:a16="http://schemas.microsoft.com/office/drawing/2014/main" id="{B6132FF9-46C0-1F05-B1AE-42B9DB4E70EA}"/>
              </a:ext>
            </a:extLst>
          </p:cNvPr>
          <p:cNvSpPr/>
          <p:nvPr/>
        </p:nvSpPr>
        <p:spPr>
          <a:xfrm>
            <a:off x="1249881" y="2516510"/>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Local</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Web</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server</a:t>
            </a:r>
          </a:p>
        </p:txBody>
      </p:sp>
      <p:sp>
        <p:nvSpPr>
          <p:cNvPr id="6" name="Rectangle 5">
            <a:extLst>
              <a:ext uri="{FF2B5EF4-FFF2-40B4-BE49-F238E27FC236}">
                <a16:creationId xmlns:a16="http://schemas.microsoft.com/office/drawing/2014/main" id="{F6CC05B5-1A5E-C70E-B72C-739E508E22F2}"/>
              </a:ext>
            </a:extLst>
          </p:cNvPr>
          <p:cNvSpPr/>
          <p:nvPr/>
        </p:nvSpPr>
        <p:spPr>
          <a:xfrm>
            <a:off x="8440469" y="1921199"/>
            <a:ext cx="1257302" cy="563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a:ea typeface="+mn-ea"/>
                <a:cs typeface="+mn-cs"/>
              </a:rPr>
              <a:t>FIREWALL</a:t>
            </a:r>
          </a:p>
        </p:txBody>
      </p:sp>
      <p:sp>
        <p:nvSpPr>
          <p:cNvPr id="9" name="Rectangle 8">
            <a:extLst>
              <a:ext uri="{FF2B5EF4-FFF2-40B4-BE49-F238E27FC236}">
                <a16:creationId xmlns:a16="http://schemas.microsoft.com/office/drawing/2014/main" id="{8461B36C-FA93-A86A-03D9-5CAD75776B9C}"/>
              </a:ext>
            </a:extLst>
          </p:cNvPr>
          <p:cNvSpPr/>
          <p:nvPr/>
        </p:nvSpPr>
        <p:spPr>
          <a:xfrm>
            <a:off x="8440469" y="2211712"/>
            <a:ext cx="76200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648B9AD7-3395-C0F2-3CCA-B2142BE356B0}"/>
              </a:ext>
            </a:extLst>
          </p:cNvPr>
          <p:cNvSpPr/>
          <p:nvPr/>
        </p:nvSpPr>
        <p:spPr>
          <a:xfrm>
            <a:off x="9175800" y="2626049"/>
            <a:ext cx="495302"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37FC8C-9440-2FCE-B9AE-43ED55EFEFBE}"/>
              </a:ext>
            </a:extLst>
          </p:cNvPr>
          <p:cNvSpPr/>
          <p:nvPr/>
        </p:nvSpPr>
        <p:spPr>
          <a:xfrm>
            <a:off x="8440469" y="2973712"/>
            <a:ext cx="20955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descr="A green and white flag&#10;&#10;Description automatically generated with low confidence">
            <a:extLst>
              <a:ext uri="{FF2B5EF4-FFF2-40B4-BE49-F238E27FC236}">
                <a16:creationId xmlns:a16="http://schemas.microsoft.com/office/drawing/2014/main" id="{2B6782DB-6731-E47B-6155-E320C2BFD2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8996" y="2762946"/>
            <a:ext cx="662217" cy="576000"/>
          </a:xfrm>
          <a:prstGeom prst="rect">
            <a:avLst/>
          </a:prstGeom>
        </p:spPr>
      </p:pic>
      <p:pic>
        <p:nvPicPr>
          <p:cNvPr id="21" name="Picture 20" descr="A picture containing aircraft&#10;&#10;Description automatically generated">
            <a:extLst>
              <a:ext uri="{FF2B5EF4-FFF2-40B4-BE49-F238E27FC236}">
                <a16:creationId xmlns:a16="http://schemas.microsoft.com/office/drawing/2014/main" id="{D541EE9F-B049-FEFA-A2E4-8F0282F6EA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35015" y="3622944"/>
            <a:ext cx="731377" cy="468000"/>
          </a:xfrm>
          <a:prstGeom prst="rect">
            <a:avLst/>
          </a:prstGeom>
        </p:spPr>
      </p:pic>
      <p:pic>
        <p:nvPicPr>
          <p:cNvPr id="23" name="Picture 22" descr="Icon&#10;&#10;Description automatically generated">
            <a:extLst>
              <a:ext uri="{FF2B5EF4-FFF2-40B4-BE49-F238E27FC236}">
                <a16:creationId xmlns:a16="http://schemas.microsoft.com/office/drawing/2014/main" id="{E1A696C5-ABB5-74B2-54A9-30B1CE1A9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8775" y="3576906"/>
            <a:ext cx="664051" cy="576000"/>
          </a:xfrm>
          <a:prstGeom prst="rect">
            <a:avLst/>
          </a:prstGeom>
        </p:spPr>
      </p:pic>
      <p:pic>
        <p:nvPicPr>
          <p:cNvPr id="25" name="Picture 24" descr="Logo&#10;&#10;Description automatically generated">
            <a:extLst>
              <a:ext uri="{FF2B5EF4-FFF2-40B4-BE49-F238E27FC236}">
                <a16:creationId xmlns:a16="http://schemas.microsoft.com/office/drawing/2014/main" id="{0AFD357A-9C81-3310-70C6-402B00E280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89574" y="2714434"/>
            <a:ext cx="582454" cy="576000"/>
          </a:xfrm>
          <a:prstGeom prst="rect">
            <a:avLst/>
          </a:prstGeom>
        </p:spPr>
      </p:pic>
      <p:pic>
        <p:nvPicPr>
          <p:cNvPr id="29" name="Picture 28" descr="Icon&#10;&#10;Description automatically generated">
            <a:extLst>
              <a:ext uri="{FF2B5EF4-FFF2-40B4-BE49-F238E27FC236}">
                <a16:creationId xmlns:a16="http://schemas.microsoft.com/office/drawing/2014/main" id="{19B42831-CACD-05C7-32F3-10FBEB4ED4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05320" y="2755726"/>
            <a:ext cx="590769" cy="576000"/>
          </a:xfrm>
          <a:prstGeom prst="rect">
            <a:avLst/>
          </a:prstGeom>
        </p:spPr>
      </p:pic>
      <p:sp>
        <p:nvSpPr>
          <p:cNvPr id="47" name="Rectangle 46">
            <a:extLst>
              <a:ext uri="{FF2B5EF4-FFF2-40B4-BE49-F238E27FC236}">
                <a16:creationId xmlns:a16="http://schemas.microsoft.com/office/drawing/2014/main" id="{56C5240F-330B-EFDB-AF46-91F4D77301CB}"/>
              </a:ext>
            </a:extLst>
          </p:cNvPr>
          <p:cNvSpPr/>
          <p:nvPr/>
        </p:nvSpPr>
        <p:spPr>
          <a:xfrm>
            <a:off x="9130080" y="6576813"/>
            <a:ext cx="567691"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3" descr="A picture containing graphical user interface&#10;&#10;Description automatically generated">
            <a:extLst>
              <a:ext uri="{FF2B5EF4-FFF2-40B4-BE49-F238E27FC236}">
                <a16:creationId xmlns:a16="http://schemas.microsoft.com/office/drawing/2014/main" id="{DE87E705-6367-C64C-5026-BE9A21804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14" name="Picture 6" descr="A picture containing graphical user interface&#10;&#10;Description automatically generated">
            <a:extLst>
              <a:ext uri="{FF2B5EF4-FFF2-40B4-BE49-F238E27FC236}">
                <a16:creationId xmlns:a16="http://schemas.microsoft.com/office/drawing/2014/main" id="{EFB9DBF5-1FC2-274D-F057-4A28252AACCE}"/>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16" name="Picture 7" descr="A picture containing graphical user interface&#10;&#10;Description automatically generated">
            <a:extLst>
              <a:ext uri="{FF2B5EF4-FFF2-40B4-BE49-F238E27FC236}">
                <a16:creationId xmlns:a16="http://schemas.microsoft.com/office/drawing/2014/main" id="{CF81BBFC-1339-FBFB-498F-5DA989DA48D2}"/>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9" name="Graphic 5" descr="Sailboat with solid fill">
            <a:extLst>
              <a:ext uri="{FF2B5EF4-FFF2-40B4-BE49-F238E27FC236}">
                <a16:creationId xmlns:a16="http://schemas.microsoft.com/office/drawing/2014/main" id="{D6DBC356-13CD-893F-AAE1-4D448408E9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23118" y="8775330"/>
            <a:ext cx="1024386" cy="1024385"/>
          </a:xfrm>
          <a:prstGeom prst="rect">
            <a:avLst/>
          </a:prstGeom>
        </p:spPr>
      </p:pic>
      <p:sp>
        <p:nvSpPr>
          <p:cNvPr id="35" name="Title 1">
            <a:extLst>
              <a:ext uri="{FF2B5EF4-FFF2-40B4-BE49-F238E27FC236}">
                <a16:creationId xmlns:a16="http://schemas.microsoft.com/office/drawing/2014/main" id="{EF45F6DE-A674-9F8C-E11E-12DB9FD105FD}"/>
              </a:ext>
            </a:extLst>
          </p:cNvPr>
          <p:cNvSpPr txBox="1">
            <a:spLocks/>
          </p:cNvSpPr>
          <p:nvPr/>
        </p:nvSpPr>
        <p:spPr>
          <a:xfrm>
            <a:off x="9565895" y="32379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a:ln>
                  <a:noFill/>
                </a:ln>
                <a:solidFill>
                  <a:prstClr val="black"/>
                </a:solidFill>
                <a:effectLst/>
                <a:uLnTx/>
                <a:uFillTx/>
                <a:latin typeface="Calibri"/>
                <a:ea typeface="+mj-ea"/>
                <a:cs typeface="+mj-cs"/>
              </a:rPr>
              <a:t>Teams developer setup</a:t>
            </a:r>
          </a:p>
        </p:txBody>
      </p:sp>
      <p:grpSp>
        <p:nvGrpSpPr>
          <p:cNvPr id="46" name="Groupe 45">
            <a:extLst>
              <a:ext uri="{FF2B5EF4-FFF2-40B4-BE49-F238E27FC236}">
                <a16:creationId xmlns:a16="http://schemas.microsoft.com/office/drawing/2014/main" id="{844C015F-1B60-1F99-34DD-825FEC6B2070}"/>
              </a:ext>
            </a:extLst>
          </p:cNvPr>
          <p:cNvGrpSpPr/>
          <p:nvPr/>
        </p:nvGrpSpPr>
        <p:grpSpPr>
          <a:xfrm>
            <a:off x="3944669" y="3785346"/>
            <a:ext cx="3273935" cy="2167344"/>
            <a:chOff x="3944669" y="3988542"/>
            <a:chExt cx="3273935" cy="2167344"/>
          </a:xfrm>
        </p:grpSpPr>
        <p:sp>
          <p:nvSpPr>
            <p:cNvPr id="58" name="Partial Circle 57">
              <a:extLst>
                <a:ext uri="{FF2B5EF4-FFF2-40B4-BE49-F238E27FC236}">
                  <a16:creationId xmlns:a16="http://schemas.microsoft.com/office/drawing/2014/main" id="{8A9851E8-89D7-475A-0DAE-6E6ABEF169F3}"/>
                </a:ext>
              </a:extLst>
            </p:cNvPr>
            <p:cNvSpPr/>
            <p:nvPr/>
          </p:nvSpPr>
          <p:spPr>
            <a:xfrm>
              <a:off x="4607307" y="3988542"/>
              <a:ext cx="2611297" cy="2161297"/>
            </a:xfrm>
            <a:prstGeom prst="pie">
              <a:avLst>
                <a:gd name="adj1" fmla="val 16204998"/>
                <a:gd name="adj2" fmla="val 540321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8" name="Connector: Curved 58">
              <a:extLst>
                <a:ext uri="{FF2B5EF4-FFF2-40B4-BE49-F238E27FC236}">
                  <a16:creationId xmlns:a16="http://schemas.microsoft.com/office/drawing/2014/main" id="{332069C5-E559-0A8D-074C-02161220EF91}"/>
                </a:ext>
              </a:extLst>
            </p:cNvPr>
            <p:cNvCxnSpPr>
              <a:cxnSpLocks/>
            </p:cNvCxnSpPr>
            <p:nvPr/>
          </p:nvCxnSpPr>
          <p:spPr>
            <a:xfrm rot="5400000">
              <a:off x="4928265" y="3028036"/>
              <a:ext cx="19423" cy="1940436"/>
            </a:xfrm>
            <a:prstGeom prst="curvedConnector2">
              <a:avLst/>
            </a:prstGeom>
            <a:ln w="5715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AF4C6A6F-5E67-7B54-7F93-DDC9910F0484}"/>
                </a:ext>
              </a:extLst>
            </p:cNvPr>
            <p:cNvSpPr/>
            <p:nvPr/>
          </p:nvSpPr>
          <p:spPr>
            <a:xfrm>
              <a:off x="5778426" y="4039500"/>
              <a:ext cx="241374" cy="2072651"/>
            </a:xfrm>
            <a:prstGeom prst="rect">
              <a:avLst/>
            </a:prstGeom>
            <a:solidFill>
              <a:srgbClr val="8EB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Connecteur droit avec flèche 32">
              <a:extLst>
                <a:ext uri="{FF2B5EF4-FFF2-40B4-BE49-F238E27FC236}">
                  <a16:creationId xmlns:a16="http://schemas.microsoft.com/office/drawing/2014/main" id="{272E590A-61D8-89B4-A5F8-C154D0DEC4E1}"/>
                </a:ext>
              </a:extLst>
            </p:cNvPr>
            <p:cNvCxnSpPr>
              <a:cxnSpLocks/>
            </p:cNvCxnSpPr>
            <p:nvPr/>
          </p:nvCxnSpPr>
          <p:spPr>
            <a:xfrm flipH="1">
              <a:off x="3944669" y="6152862"/>
              <a:ext cx="1940436" cy="3024"/>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37" name="Connecteur droit avec flèche 36">
            <a:extLst>
              <a:ext uri="{FF2B5EF4-FFF2-40B4-BE49-F238E27FC236}">
                <a16:creationId xmlns:a16="http://schemas.microsoft.com/office/drawing/2014/main" id="{2A99356D-13C2-D493-C076-FB8823132180}"/>
              </a:ext>
            </a:extLst>
          </p:cNvPr>
          <p:cNvCxnSpPr>
            <a:cxnSpLocks/>
          </p:cNvCxnSpPr>
          <p:nvPr/>
        </p:nvCxnSpPr>
        <p:spPr>
          <a:xfrm>
            <a:off x="3970005" y="3099166"/>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3" name="Picture 20" descr="Microsoft Teams — Wikipédia">
            <a:extLst>
              <a:ext uri="{FF2B5EF4-FFF2-40B4-BE49-F238E27FC236}">
                <a16:creationId xmlns:a16="http://schemas.microsoft.com/office/drawing/2014/main" id="{F316FA39-3A5B-6A60-8350-106098195F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6635" y="4799133"/>
            <a:ext cx="787310" cy="732224"/>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F4A5AA31-FF09-3B2B-7F5A-7968A0C66466}"/>
              </a:ext>
            </a:extLst>
          </p:cNvPr>
          <p:cNvSpPr/>
          <p:nvPr/>
        </p:nvSpPr>
        <p:spPr>
          <a:xfrm>
            <a:off x="11208390" y="2516511"/>
            <a:ext cx="2667000" cy="1752599"/>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Graph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p:txBody>
      </p:sp>
      <p:pic>
        <p:nvPicPr>
          <p:cNvPr id="80" name="Picture 2">
            <a:extLst>
              <a:ext uri="{FF2B5EF4-FFF2-40B4-BE49-F238E27FC236}">
                <a16:creationId xmlns:a16="http://schemas.microsoft.com/office/drawing/2014/main" id="{A45D74F8-8C01-053F-FA76-F45E74330F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20018" y="3542692"/>
            <a:ext cx="622703" cy="54000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29">
            <a:extLst>
              <a:ext uri="{FF2B5EF4-FFF2-40B4-BE49-F238E27FC236}">
                <a16:creationId xmlns:a16="http://schemas.microsoft.com/office/drawing/2014/main" id="{0AA09A05-19CD-651D-7A3C-F21C21E6E328}"/>
              </a:ext>
            </a:extLst>
          </p:cNvPr>
          <p:cNvSpPr txBox="1"/>
          <p:nvPr/>
        </p:nvSpPr>
        <p:spPr>
          <a:xfrm>
            <a:off x="13977144" y="2051447"/>
            <a:ext cx="34116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Microsoft 365 Data</a:t>
            </a:r>
          </a:p>
        </p:txBody>
      </p:sp>
      <p:pic>
        <p:nvPicPr>
          <p:cNvPr id="91" name="Picture 20" descr="Microsoft Teams — Wikipédia">
            <a:extLst>
              <a:ext uri="{FF2B5EF4-FFF2-40B4-BE49-F238E27FC236}">
                <a16:creationId xmlns:a16="http://schemas.microsoft.com/office/drawing/2014/main" id="{2DC17971-0E92-DD68-F799-807C4E376A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48547" y="3568944"/>
            <a:ext cx="619333" cy="57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
            <a:extLst>
              <a:ext uri="{FF2B5EF4-FFF2-40B4-BE49-F238E27FC236}">
                <a16:creationId xmlns:a16="http://schemas.microsoft.com/office/drawing/2014/main" id="{85DFC8E4-79D8-9E49-E47B-F472A146EDA1}"/>
              </a:ext>
            </a:extLst>
          </p:cNvPr>
          <p:cNvSpPr txBox="1"/>
          <p:nvPr/>
        </p:nvSpPr>
        <p:spPr>
          <a:xfrm>
            <a:off x="6820203" y="7641460"/>
            <a:ext cx="753574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To make this work we need: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HTTPS termination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Valid host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Easy mobile testing</a:t>
            </a:r>
          </a:p>
        </p:txBody>
      </p:sp>
      <p:pic>
        <p:nvPicPr>
          <p:cNvPr id="8" name="Graphic 21" descr="Robot outline">
            <a:extLst>
              <a:ext uri="{FF2B5EF4-FFF2-40B4-BE49-F238E27FC236}">
                <a16:creationId xmlns:a16="http://schemas.microsoft.com/office/drawing/2014/main" id="{9CC4B1D1-7752-4A61-3D9F-7D10CCCD48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4851" y="3426978"/>
            <a:ext cx="709642" cy="709642"/>
          </a:xfrm>
          <a:prstGeom prst="rect">
            <a:avLst/>
          </a:prstGeom>
        </p:spPr>
      </p:pic>
      <p:grpSp>
        <p:nvGrpSpPr>
          <p:cNvPr id="22" name="Graphique 14">
            <a:extLst>
              <a:ext uri="{FF2B5EF4-FFF2-40B4-BE49-F238E27FC236}">
                <a16:creationId xmlns:a16="http://schemas.microsoft.com/office/drawing/2014/main" id="{F19A0A18-6F35-D7A2-51A2-0FE6EAA26799}"/>
              </a:ext>
            </a:extLst>
          </p:cNvPr>
          <p:cNvGrpSpPr/>
          <p:nvPr/>
        </p:nvGrpSpPr>
        <p:grpSpPr>
          <a:xfrm>
            <a:off x="2913435" y="2716233"/>
            <a:ext cx="752652" cy="605089"/>
            <a:chOff x="3192305" y="6174920"/>
            <a:chExt cx="1415002" cy="1137581"/>
          </a:xfrm>
        </p:grpSpPr>
        <p:sp>
          <p:nvSpPr>
            <p:cNvPr id="24" name="Forme libre : forme 23">
              <a:extLst>
                <a:ext uri="{FF2B5EF4-FFF2-40B4-BE49-F238E27FC236}">
                  <a16:creationId xmlns:a16="http://schemas.microsoft.com/office/drawing/2014/main" id="{4C9F3D26-F8FE-229E-7973-FE8B22B666DF}"/>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orme libre : forme 25">
              <a:extLst>
                <a:ext uri="{FF2B5EF4-FFF2-40B4-BE49-F238E27FC236}">
                  <a16:creationId xmlns:a16="http://schemas.microsoft.com/office/drawing/2014/main" id="{79EBBF23-E0A5-4CFA-2D85-F814FD2A3576}"/>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orme libre : forme 26">
              <a:extLst>
                <a:ext uri="{FF2B5EF4-FFF2-40B4-BE49-F238E27FC236}">
                  <a16:creationId xmlns:a16="http://schemas.microsoft.com/office/drawing/2014/main" id="{269BF656-EBBC-AB24-5E88-9539C0F9BEA2}"/>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orme libre : forme 27">
              <a:extLst>
                <a:ext uri="{FF2B5EF4-FFF2-40B4-BE49-F238E27FC236}">
                  <a16:creationId xmlns:a16="http://schemas.microsoft.com/office/drawing/2014/main" id="{24A890A4-FF39-CE4B-3F4B-C55FE8D62BB0}"/>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orme libre : forme 29">
              <a:extLst>
                <a:ext uri="{FF2B5EF4-FFF2-40B4-BE49-F238E27FC236}">
                  <a16:creationId xmlns:a16="http://schemas.microsoft.com/office/drawing/2014/main" id="{F73461EA-EFF5-112E-344F-063847435B20}"/>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orme libre : forme 30">
              <a:extLst>
                <a:ext uri="{FF2B5EF4-FFF2-40B4-BE49-F238E27FC236}">
                  <a16:creationId xmlns:a16="http://schemas.microsoft.com/office/drawing/2014/main" id="{45C96C7E-8F87-7B02-6932-15FDEED27B0A}"/>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orme libre : forme 31">
              <a:extLst>
                <a:ext uri="{FF2B5EF4-FFF2-40B4-BE49-F238E27FC236}">
                  <a16:creationId xmlns:a16="http://schemas.microsoft.com/office/drawing/2014/main" id="{06146E77-175F-9D10-F328-215E831A3E4F}"/>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4" name="Graphic 21" descr="Robot outline">
            <a:extLst>
              <a:ext uri="{FF2B5EF4-FFF2-40B4-BE49-F238E27FC236}">
                <a16:creationId xmlns:a16="http://schemas.microsoft.com/office/drawing/2014/main" id="{CC3E77B6-950A-082F-FB17-BEC96AC3E9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8806" y="8824606"/>
            <a:ext cx="709642" cy="709642"/>
          </a:xfrm>
          <a:prstGeom prst="rect">
            <a:avLst/>
          </a:prstGeom>
        </p:spPr>
      </p:pic>
      <p:grpSp>
        <p:nvGrpSpPr>
          <p:cNvPr id="36" name="Graphique 14">
            <a:extLst>
              <a:ext uri="{FF2B5EF4-FFF2-40B4-BE49-F238E27FC236}">
                <a16:creationId xmlns:a16="http://schemas.microsoft.com/office/drawing/2014/main" id="{5A2E855E-B994-11AA-D8D0-0A0B47B755FA}"/>
              </a:ext>
            </a:extLst>
          </p:cNvPr>
          <p:cNvGrpSpPr/>
          <p:nvPr/>
        </p:nvGrpSpPr>
        <p:grpSpPr>
          <a:xfrm>
            <a:off x="1247390" y="8113861"/>
            <a:ext cx="752652" cy="605089"/>
            <a:chOff x="3192305" y="6174920"/>
            <a:chExt cx="1415002" cy="1137581"/>
          </a:xfrm>
        </p:grpSpPr>
        <p:sp>
          <p:nvSpPr>
            <p:cNvPr id="38" name="Forme libre : forme 37">
              <a:extLst>
                <a:ext uri="{FF2B5EF4-FFF2-40B4-BE49-F238E27FC236}">
                  <a16:creationId xmlns:a16="http://schemas.microsoft.com/office/drawing/2014/main" id="{B72417FB-4C1F-0486-C3F1-BA3D27E38F5B}"/>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Forme libre : forme 38">
              <a:extLst>
                <a:ext uri="{FF2B5EF4-FFF2-40B4-BE49-F238E27FC236}">
                  <a16:creationId xmlns:a16="http://schemas.microsoft.com/office/drawing/2014/main" id="{8386F5FB-A1CF-EEDD-23C4-2BE2DAA58A30}"/>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Forme libre : forme 39">
              <a:extLst>
                <a:ext uri="{FF2B5EF4-FFF2-40B4-BE49-F238E27FC236}">
                  <a16:creationId xmlns:a16="http://schemas.microsoft.com/office/drawing/2014/main" id="{167FF5D2-97F5-0C5B-B5E4-907A8D9DD53C}"/>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orme libre : forme 40">
              <a:extLst>
                <a:ext uri="{FF2B5EF4-FFF2-40B4-BE49-F238E27FC236}">
                  <a16:creationId xmlns:a16="http://schemas.microsoft.com/office/drawing/2014/main" id="{DDBED6FD-61B3-4F38-9498-635F788843B3}"/>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orme libre : forme 41">
              <a:extLst>
                <a:ext uri="{FF2B5EF4-FFF2-40B4-BE49-F238E27FC236}">
                  <a16:creationId xmlns:a16="http://schemas.microsoft.com/office/drawing/2014/main" id="{0FF4F1B4-0ED6-4BFC-6C90-BA98195217F1}"/>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orme libre : forme 42">
              <a:extLst>
                <a:ext uri="{FF2B5EF4-FFF2-40B4-BE49-F238E27FC236}">
                  <a16:creationId xmlns:a16="http://schemas.microsoft.com/office/drawing/2014/main" id="{5C96E59B-E443-1842-5255-104552DAD1FC}"/>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Forme libre : forme 43">
              <a:extLst>
                <a:ext uri="{FF2B5EF4-FFF2-40B4-BE49-F238E27FC236}">
                  <a16:creationId xmlns:a16="http://schemas.microsoft.com/office/drawing/2014/main" id="{EF9D4DAB-215E-47AB-AEB1-52144619D6D8}"/>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10">
            <a:extLst>
              <a:ext uri="{FF2B5EF4-FFF2-40B4-BE49-F238E27FC236}">
                <a16:creationId xmlns:a16="http://schemas.microsoft.com/office/drawing/2014/main" id="{4853B9C7-2F4D-3191-28E4-E184F567AF4C}"/>
              </a:ext>
            </a:extLst>
          </p:cNvPr>
          <p:cNvSpPr txBox="1"/>
          <p:nvPr/>
        </p:nvSpPr>
        <p:spPr>
          <a:xfrm>
            <a:off x="2058756" y="8120737"/>
            <a:ext cx="31489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bot app</a:t>
            </a:r>
          </a:p>
        </p:txBody>
      </p:sp>
      <p:sp>
        <p:nvSpPr>
          <p:cNvPr id="49" name="TextBox 10">
            <a:extLst>
              <a:ext uri="{FF2B5EF4-FFF2-40B4-BE49-F238E27FC236}">
                <a16:creationId xmlns:a16="http://schemas.microsoft.com/office/drawing/2014/main" id="{31E6FE1A-2C0F-E2F9-FCA3-BDD3B9E84AD8}"/>
              </a:ext>
            </a:extLst>
          </p:cNvPr>
          <p:cNvSpPr txBox="1"/>
          <p:nvPr/>
        </p:nvSpPr>
        <p:spPr>
          <a:xfrm>
            <a:off x="5467337" y="2523475"/>
            <a:ext cx="25953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a:t>
            </a:r>
          </a:p>
        </p:txBody>
      </p:sp>
      <p:sp>
        <p:nvSpPr>
          <p:cNvPr id="50" name="TextBox 10">
            <a:extLst>
              <a:ext uri="{FF2B5EF4-FFF2-40B4-BE49-F238E27FC236}">
                <a16:creationId xmlns:a16="http://schemas.microsoft.com/office/drawing/2014/main" id="{32514EDF-9162-9BDC-594E-E340FA9AAB6D}"/>
              </a:ext>
            </a:extLst>
          </p:cNvPr>
          <p:cNvSpPr txBox="1"/>
          <p:nvPr/>
        </p:nvSpPr>
        <p:spPr>
          <a:xfrm>
            <a:off x="3868532" y="3256598"/>
            <a:ext cx="25953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 / 80</a:t>
            </a:r>
          </a:p>
        </p:txBody>
      </p:sp>
      <p:sp>
        <p:nvSpPr>
          <p:cNvPr id="7" name="Rectangle 6">
            <a:extLst>
              <a:ext uri="{FF2B5EF4-FFF2-40B4-BE49-F238E27FC236}">
                <a16:creationId xmlns:a16="http://schemas.microsoft.com/office/drawing/2014/main" id="{1CACCCC1-6F5A-EA50-E84D-03D26BEB36E9}"/>
              </a:ext>
            </a:extLst>
          </p:cNvPr>
          <p:cNvSpPr/>
          <p:nvPr/>
        </p:nvSpPr>
        <p:spPr>
          <a:xfrm>
            <a:off x="11208389" y="518351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Bot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p:txBody>
      </p:sp>
      <p:pic>
        <p:nvPicPr>
          <p:cNvPr id="15" name="Graphique 80">
            <a:extLst>
              <a:ext uri="{FF2B5EF4-FFF2-40B4-BE49-F238E27FC236}">
                <a16:creationId xmlns:a16="http://schemas.microsoft.com/office/drawing/2014/main" id="{56426076-0EA7-134E-D7B6-AD10FE76079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2239347" y="6081213"/>
            <a:ext cx="648000" cy="648000"/>
          </a:xfrm>
          <a:prstGeom prst="rect">
            <a:avLst/>
          </a:prstGeom>
        </p:spPr>
      </p:pic>
      <p:cxnSp>
        <p:nvCxnSpPr>
          <p:cNvPr id="51" name="Connecteur droit avec flèche 50">
            <a:extLst>
              <a:ext uri="{FF2B5EF4-FFF2-40B4-BE49-F238E27FC236}">
                <a16:creationId xmlns:a16="http://schemas.microsoft.com/office/drawing/2014/main" id="{EFD9C36C-3A46-1B3F-E06B-80F8C1D041F7}"/>
              </a:ext>
            </a:extLst>
          </p:cNvPr>
          <p:cNvCxnSpPr>
            <a:cxnSpLocks/>
          </p:cNvCxnSpPr>
          <p:nvPr/>
        </p:nvCxnSpPr>
        <p:spPr>
          <a:xfrm>
            <a:off x="3977909" y="6602575"/>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2" name="TextBox 10">
            <a:extLst>
              <a:ext uri="{FF2B5EF4-FFF2-40B4-BE49-F238E27FC236}">
                <a16:creationId xmlns:a16="http://schemas.microsoft.com/office/drawing/2014/main" id="{4D2766B6-4213-2EBA-B575-AF254F8DD7F9}"/>
              </a:ext>
            </a:extLst>
          </p:cNvPr>
          <p:cNvSpPr txBox="1"/>
          <p:nvPr/>
        </p:nvSpPr>
        <p:spPr>
          <a:xfrm>
            <a:off x="5485557" y="6045711"/>
            <a:ext cx="25953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a:t>
            </a:r>
          </a:p>
        </p:txBody>
      </p:sp>
      <p:cxnSp>
        <p:nvCxnSpPr>
          <p:cNvPr id="55" name="Connecteur : en arc 54">
            <a:extLst>
              <a:ext uri="{FF2B5EF4-FFF2-40B4-BE49-F238E27FC236}">
                <a16:creationId xmlns:a16="http://schemas.microsoft.com/office/drawing/2014/main" id="{9286D032-9E1D-8D9C-34FB-93F46C305F3D}"/>
              </a:ext>
            </a:extLst>
          </p:cNvPr>
          <p:cNvCxnSpPr/>
          <p:nvPr/>
        </p:nvCxnSpPr>
        <p:spPr>
          <a:xfrm rot="10800000">
            <a:off x="5485557" y="3795058"/>
            <a:ext cx="5684448" cy="1960586"/>
          </a:xfrm>
          <a:prstGeom prst="curvedConnector3">
            <a:avLst>
              <a:gd name="adj1" fmla="val 26139"/>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Croix 59">
            <a:extLst>
              <a:ext uri="{FF2B5EF4-FFF2-40B4-BE49-F238E27FC236}">
                <a16:creationId xmlns:a16="http://schemas.microsoft.com/office/drawing/2014/main" id="{F34D2B83-033D-75C9-54E4-F589FC6E9C23}"/>
              </a:ext>
            </a:extLst>
          </p:cNvPr>
          <p:cNvSpPr/>
          <p:nvPr/>
        </p:nvSpPr>
        <p:spPr>
          <a:xfrm rot="2700000">
            <a:off x="7217013" y="3553780"/>
            <a:ext cx="791247" cy="791247"/>
          </a:xfrm>
          <a:prstGeom prst="plus">
            <a:avLst>
              <a:gd name="adj" fmla="val 425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10">
            <a:extLst>
              <a:ext uri="{FF2B5EF4-FFF2-40B4-BE49-F238E27FC236}">
                <a16:creationId xmlns:a16="http://schemas.microsoft.com/office/drawing/2014/main" id="{48309ABE-D3AA-6229-A99C-07EBBA9EC37F}"/>
              </a:ext>
            </a:extLst>
          </p:cNvPr>
          <p:cNvSpPr txBox="1"/>
          <p:nvPr/>
        </p:nvSpPr>
        <p:spPr>
          <a:xfrm>
            <a:off x="6828267" y="9334909"/>
            <a:ext cx="7535748"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Tunnel for access by Microsoft Bot Framework</a:t>
            </a:r>
          </a:p>
        </p:txBody>
      </p:sp>
      <p:sp>
        <p:nvSpPr>
          <p:cNvPr id="66" name="TextBox 13">
            <a:extLst>
              <a:ext uri="{FF2B5EF4-FFF2-40B4-BE49-F238E27FC236}">
                <a16:creationId xmlns:a16="http://schemas.microsoft.com/office/drawing/2014/main" id="{D13BD353-D2D2-9639-E9C2-938AF5E155BA}"/>
              </a:ext>
            </a:extLst>
          </p:cNvPr>
          <p:cNvSpPr txBox="1"/>
          <p:nvPr/>
        </p:nvSpPr>
        <p:spPr>
          <a:xfrm>
            <a:off x="14175552" y="5504637"/>
            <a:ext cx="2625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Teams communicates with your app via the Microsoft Bot Service</a:t>
            </a:r>
          </a:p>
        </p:txBody>
      </p:sp>
    </p:spTree>
    <p:extLst>
      <p:ext uri="{BB962C8B-B14F-4D97-AF65-F5344CB8AC3E}">
        <p14:creationId xmlns:p14="http://schemas.microsoft.com/office/powerpoint/2010/main" val="41333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childTnLst>
                          </p:cTn>
                        </p:par>
                        <p:par>
                          <p:cTn id="18" fill="hold">
                            <p:stCondLst>
                              <p:cond delay="1500"/>
                            </p:stCondLst>
                            <p:childTnLst>
                              <p:par>
                                <p:cTn id="19" presetID="22" presetClass="entr" presetSubtype="2" fill="hold" nodeType="after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right)">
                                      <p:cBhvr>
                                        <p:cTn id="21" dur="500"/>
                                        <p:tgtEl>
                                          <p:spTgt spid="55"/>
                                        </p:tgtEl>
                                      </p:cBhvr>
                                    </p:animEffect>
                                  </p:childTnLst>
                                </p:cTn>
                              </p:par>
                            </p:childTnLst>
                          </p:cTn>
                        </p:par>
                        <p:par>
                          <p:cTn id="22" fill="hold">
                            <p:stCondLst>
                              <p:cond delay="2500"/>
                            </p:stCondLst>
                            <p:childTnLst>
                              <p:par>
                                <p:cTn id="23" presetID="1" presetClass="entr" presetSubtype="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par>
                          <p:cTn id="25" fill="hold">
                            <p:stCondLst>
                              <p:cond delay="2500"/>
                            </p:stCondLst>
                            <p:childTnLst>
                              <p:par>
                                <p:cTn id="26" presetID="1"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2" grpId="0"/>
      <p:bldP spid="60" grpId="0" animBg="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64" name="Rectangle : coins arrondis 63">
            <a:extLst>
              <a:ext uri="{FF2B5EF4-FFF2-40B4-BE49-F238E27FC236}">
                <a16:creationId xmlns:a16="http://schemas.microsoft.com/office/drawing/2014/main" id="{6E1FE901-0755-CCF3-B312-D141C57516F1}"/>
              </a:ext>
            </a:extLst>
          </p:cNvPr>
          <p:cNvSpPr/>
          <p:nvPr/>
        </p:nvSpPr>
        <p:spPr>
          <a:xfrm>
            <a:off x="10030730" y="1891964"/>
            <a:ext cx="7562312" cy="5668034"/>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Office 365</a:t>
            </a:r>
          </a:p>
        </p:txBody>
      </p:sp>
      <p:sp>
        <p:nvSpPr>
          <p:cNvPr id="63" name="Rectangle : coins arrondis 62">
            <a:extLst>
              <a:ext uri="{FF2B5EF4-FFF2-40B4-BE49-F238E27FC236}">
                <a16:creationId xmlns:a16="http://schemas.microsoft.com/office/drawing/2014/main" id="{A6AC329A-15D4-75AC-E5A6-F015AADE0C24}"/>
              </a:ext>
            </a:extLst>
          </p:cNvPr>
          <p:cNvSpPr/>
          <p:nvPr/>
        </p:nvSpPr>
        <p:spPr>
          <a:xfrm>
            <a:off x="561819" y="1921199"/>
            <a:ext cx="7535749" cy="5638799"/>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Your computer</a:t>
            </a:r>
          </a:p>
        </p:txBody>
      </p:sp>
      <p:sp>
        <p:nvSpPr>
          <p:cNvPr id="4" name="Rectangle 3">
            <a:extLst>
              <a:ext uri="{FF2B5EF4-FFF2-40B4-BE49-F238E27FC236}">
                <a16:creationId xmlns:a16="http://schemas.microsoft.com/office/drawing/2014/main" id="{EBC83899-73F3-291C-B9D8-56F898DA1023}"/>
              </a:ext>
            </a:extLst>
          </p:cNvPr>
          <p:cNvSpPr/>
          <p:nvPr/>
        </p:nvSpPr>
        <p:spPr>
          <a:xfrm>
            <a:off x="1277669" y="521019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Teams client</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or</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web-browser</a:t>
            </a:r>
          </a:p>
        </p:txBody>
      </p:sp>
      <p:sp>
        <p:nvSpPr>
          <p:cNvPr id="5" name="Rectangle 4">
            <a:extLst>
              <a:ext uri="{FF2B5EF4-FFF2-40B4-BE49-F238E27FC236}">
                <a16:creationId xmlns:a16="http://schemas.microsoft.com/office/drawing/2014/main" id="{B6132FF9-46C0-1F05-B1AE-42B9DB4E70EA}"/>
              </a:ext>
            </a:extLst>
          </p:cNvPr>
          <p:cNvSpPr/>
          <p:nvPr/>
        </p:nvSpPr>
        <p:spPr>
          <a:xfrm>
            <a:off x="1249881" y="2516510"/>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Local</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Web</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server</a:t>
            </a:r>
          </a:p>
        </p:txBody>
      </p:sp>
      <p:sp>
        <p:nvSpPr>
          <p:cNvPr id="6" name="Rectangle 5">
            <a:extLst>
              <a:ext uri="{FF2B5EF4-FFF2-40B4-BE49-F238E27FC236}">
                <a16:creationId xmlns:a16="http://schemas.microsoft.com/office/drawing/2014/main" id="{F6CC05B5-1A5E-C70E-B72C-739E508E22F2}"/>
              </a:ext>
            </a:extLst>
          </p:cNvPr>
          <p:cNvSpPr/>
          <p:nvPr/>
        </p:nvSpPr>
        <p:spPr>
          <a:xfrm>
            <a:off x="8440469" y="1921199"/>
            <a:ext cx="1257302" cy="563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a:ea typeface="+mn-ea"/>
                <a:cs typeface="+mn-cs"/>
              </a:rPr>
              <a:t>FIREWALL</a:t>
            </a:r>
          </a:p>
        </p:txBody>
      </p:sp>
      <p:sp>
        <p:nvSpPr>
          <p:cNvPr id="9" name="Rectangle 8">
            <a:extLst>
              <a:ext uri="{FF2B5EF4-FFF2-40B4-BE49-F238E27FC236}">
                <a16:creationId xmlns:a16="http://schemas.microsoft.com/office/drawing/2014/main" id="{8461B36C-FA93-A86A-03D9-5CAD75776B9C}"/>
              </a:ext>
            </a:extLst>
          </p:cNvPr>
          <p:cNvSpPr/>
          <p:nvPr/>
        </p:nvSpPr>
        <p:spPr>
          <a:xfrm>
            <a:off x="8440469" y="2211712"/>
            <a:ext cx="76200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648B9AD7-3395-C0F2-3CCA-B2142BE356B0}"/>
              </a:ext>
            </a:extLst>
          </p:cNvPr>
          <p:cNvSpPr/>
          <p:nvPr/>
        </p:nvSpPr>
        <p:spPr>
          <a:xfrm>
            <a:off x="9175800" y="2626049"/>
            <a:ext cx="495302"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37FC8C-9440-2FCE-B9AE-43ED55EFEFBE}"/>
              </a:ext>
            </a:extLst>
          </p:cNvPr>
          <p:cNvSpPr/>
          <p:nvPr/>
        </p:nvSpPr>
        <p:spPr>
          <a:xfrm>
            <a:off x="8440469" y="2973712"/>
            <a:ext cx="20955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descr="A green and white flag&#10;&#10;Description automatically generated with low confidence">
            <a:extLst>
              <a:ext uri="{FF2B5EF4-FFF2-40B4-BE49-F238E27FC236}">
                <a16:creationId xmlns:a16="http://schemas.microsoft.com/office/drawing/2014/main" id="{2B6782DB-6731-E47B-6155-E320C2BFD2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8996" y="2762946"/>
            <a:ext cx="662217" cy="576000"/>
          </a:xfrm>
          <a:prstGeom prst="rect">
            <a:avLst/>
          </a:prstGeom>
        </p:spPr>
      </p:pic>
      <p:pic>
        <p:nvPicPr>
          <p:cNvPr id="21" name="Picture 20" descr="A picture containing aircraft&#10;&#10;Description automatically generated">
            <a:extLst>
              <a:ext uri="{FF2B5EF4-FFF2-40B4-BE49-F238E27FC236}">
                <a16:creationId xmlns:a16="http://schemas.microsoft.com/office/drawing/2014/main" id="{D541EE9F-B049-FEFA-A2E4-8F0282F6EA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35015" y="3622944"/>
            <a:ext cx="731377" cy="468000"/>
          </a:xfrm>
          <a:prstGeom prst="rect">
            <a:avLst/>
          </a:prstGeom>
        </p:spPr>
      </p:pic>
      <p:pic>
        <p:nvPicPr>
          <p:cNvPr id="23" name="Picture 22" descr="Icon&#10;&#10;Description automatically generated">
            <a:extLst>
              <a:ext uri="{FF2B5EF4-FFF2-40B4-BE49-F238E27FC236}">
                <a16:creationId xmlns:a16="http://schemas.microsoft.com/office/drawing/2014/main" id="{E1A696C5-ABB5-74B2-54A9-30B1CE1A9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8775" y="3576906"/>
            <a:ext cx="664051" cy="576000"/>
          </a:xfrm>
          <a:prstGeom prst="rect">
            <a:avLst/>
          </a:prstGeom>
        </p:spPr>
      </p:pic>
      <p:pic>
        <p:nvPicPr>
          <p:cNvPr id="25" name="Picture 24" descr="Logo&#10;&#10;Description automatically generated">
            <a:extLst>
              <a:ext uri="{FF2B5EF4-FFF2-40B4-BE49-F238E27FC236}">
                <a16:creationId xmlns:a16="http://schemas.microsoft.com/office/drawing/2014/main" id="{0AFD357A-9C81-3310-70C6-402B00E280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89574" y="2714434"/>
            <a:ext cx="582454" cy="576000"/>
          </a:xfrm>
          <a:prstGeom prst="rect">
            <a:avLst/>
          </a:prstGeom>
        </p:spPr>
      </p:pic>
      <p:pic>
        <p:nvPicPr>
          <p:cNvPr id="29" name="Picture 28" descr="Icon&#10;&#10;Description automatically generated">
            <a:extLst>
              <a:ext uri="{FF2B5EF4-FFF2-40B4-BE49-F238E27FC236}">
                <a16:creationId xmlns:a16="http://schemas.microsoft.com/office/drawing/2014/main" id="{19B42831-CACD-05C7-32F3-10FBEB4ED4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05320" y="2755726"/>
            <a:ext cx="590769" cy="576000"/>
          </a:xfrm>
          <a:prstGeom prst="rect">
            <a:avLst/>
          </a:prstGeom>
        </p:spPr>
      </p:pic>
      <p:sp>
        <p:nvSpPr>
          <p:cNvPr id="47" name="Rectangle 46">
            <a:extLst>
              <a:ext uri="{FF2B5EF4-FFF2-40B4-BE49-F238E27FC236}">
                <a16:creationId xmlns:a16="http://schemas.microsoft.com/office/drawing/2014/main" id="{56C5240F-330B-EFDB-AF46-91F4D77301CB}"/>
              </a:ext>
            </a:extLst>
          </p:cNvPr>
          <p:cNvSpPr/>
          <p:nvPr/>
        </p:nvSpPr>
        <p:spPr>
          <a:xfrm>
            <a:off x="9130080" y="6576813"/>
            <a:ext cx="567691"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3" descr="A picture containing graphical user interface&#10;&#10;Description automatically generated">
            <a:extLst>
              <a:ext uri="{FF2B5EF4-FFF2-40B4-BE49-F238E27FC236}">
                <a16:creationId xmlns:a16="http://schemas.microsoft.com/office/drawing/2014/main" id="{DE87E705-6367-C64C-5026-BE9A21804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14" name="Picture 6" descr="A picture containing graphical user interface&#10;&#10;Description automatically generated">
            <a:extLst>
              <a:ext uri="{FF2B5EF4-FFF2-40B4-BE49-F238E27FC236}">
                <a16:creationId xmlns:a16="http://schemas.microsoft.com/office/drawing/2014/main" id="{EFB9DBF5-1FC2-274D-F057-4A28252AACCE}"/>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16" name="Picture 7" descr="A picture containing graphical user interface&#10;&#10;Description automatically generated">
            <a:extLst>
              <a:ext uri="{FF2B5EF4-FFF2-40B4-BE49-F238E27FC236}">
                <a16:creationId xmlns:a16="http://schemas.microsoft.com/office/drawing/2014/main" id="{CF81BBFC-1339-FBFB-498F-5DA989DA48D2}"/>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9" name="Graphic 5" descr="Sailboat with solid fill">
            <a:extLst>
              <a:ext uri="{FF2B5EF4-FFF2-40B4-BE49-F238E27FC236}">
                <a16:creationId xmlns:a16="http://schemas.microsoft.com/office/drawing/2014/main" id="{D6DBC356-13CD-893F-AAE1-4D448408E9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23118" y="8775330"/>
            <a:ext cx="1024386" cy="1024385"/>
          </a:xfrm>
          <a:prstGeom prst="rect">
            <a:avLst/>
          </a:prstGeom>
        </p:spPr>
      </p:pic>
      <p:sp>
        <p:nvSpPr>
          <p:cNvPr id="35" name="Title 1">
            <a:extLst>
              <a:ext uri="{FF2B5EF4-FFF2-40B4-BE49-F238E27FC236}">
                <a16:creationId xmlns:a16="http://schemas.microsoft.com/office/drawing/2014/main" id="{EF45F6DE-A674-9F8C-E11E-12DB9FD105FD}"/>
              </a:ext>
            </a:extLst>
          </p:cNvPr>
          <p:cNvSpPr txBox="1">
            <a:spLocks/>
          </p:cNvSpPr>
          <p:nvPr/>
        </p:nvSpPr>
        <p:spPr>
          <a:xfrm>
            <a:off x="9565895" y="32379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a:ln>
                  <a:noFill/>
                </a:ln>
                <a:solidFill>
                  <a:prstClr val="black"/>
                </a:solidFill>
                <a:effectLst/>
                <a:uLnTx/>
                <a:uFillTx/>
                <a:latin typeface="Calibri"/>
                <a:ea typeface="+mj-ea"/>
                <a:cs typeface="+mj-cs"/>
              </a:rPr>
              <a:t>Teams developer setup</a:t>
            </a:r>
          </a:p>
        </p:txBody>
      </p:sp>
      <p:cxnSp>
        <p:nvCxnSpPr>
          <p:cNvPr id="37" name="Connecteur droit avec flèche 36">
            <a:extLst>
              <a:ext uri="{FF2B5EF4-FFF2-40B4-BE49-F238E27FC236}">
                <a16:creationId xmlns:a16="http://schemas.microsoft.com/office/drawing/2014/main" id="{2A99356D-13C2-D493-C076-FB8823132180}"/>
              </a:ext>
            </a:extLst>
          </p:cNvPr>
          <p:cNvCxnSpPr>
            <a:cxnSpLocks/>
          </p:cNvCxnSpPr>
          <p:nvPr/>
        </p:nvCxnSpPr>
        <p:spPr>
          <a:xfrm>
            <a:off x="3970005" y="3099166"/>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3" name="Picture 20" descr="Microsoft Teams — Wikipédia">
            <a:extLst>
              <a:ext uri="{FF2B5EF4-FFF2-40B4-BE49-F238E27FC236}">
                <a16:creationId xmlns:a16="http://schemas.microsoft.com/office/drawing/2014/main" id="{F316FA39-3A5B-6A60-8350-106098195F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6635" y="4799133"/>
            <a:ext cx="787310" cy="732224"/>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F4A5AA31-FF09-3B2B-7F5A-7968A0C66466}"/>
              </a:ext>
            </a:extLst>
          </p:cNvPr>
          <p:cNvSpPr/>
          <p:nvPr/>
        </p:nvSpPr>
        <p:spPr>
          <a:xfrm>
            <a:off x="11208390" y="2516511"/>
            <a:ext cx="2667000" cy="1752599"/>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Graph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p:txBody>
      </p:sp>
      <p:pic>
        <p:nvPicPr>
          <p:cNvPr id="80" name="Picture 2">
            <a:extLst>
              <a:ext uri="{FF2B5EF4-FFF2-40B4-BE49-F238E27FC236}">
                <a16:creationId xmlns:a16="http://schemas.microsoft.com/office/drawing/2014/main" id="{A45D74F8-8C01-053F-FA76-F45E74330F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20018" y="3542692"/>
            <a:ext cx="622703" cy="54000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29">
            <a:extLst>
              <a:ext uri="{FF2B5EF4-FFF2-40B4-BE49-F238E27FC236}">
                <a16:creationId xmlns:a16="http://schemas.microsoft.com/office/drawing/2014/main" id="{0AA09A05-19CD-651D-7A3C-F21C21E6E328}"/>
              </a:ext>
            </a:extLst>
          </p:cNvPr>
          <p:cNvSpPr txBox="1"/>
          <p:nvPr/>
        </p:nvSpPr>
        <p:spPr>
          <a:xfrm>
            <a:off x="13977144" y="2051447"/>
            <a:ext cx="34116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Microsoft 365 Data</a:t>
            </a:r>
          </a:p>
        </p:txBody>
      </p:sp>
      <p:pic>
        <p:nvPicPr>
          <p:cNvPr id="91" name="Picture 20" descr="Microsoft Teams — Wikipédia">
            <a:extLst>
              <a:ext uri="{FF2B5EF4-FFF2-40B4-BE49-F238E27FC236}">
                <a16:creationId xmlns:a16="http://schemas.microsoft.com/office/drawing/2014/main" id="{2DC17971-0E92-DD68-F799-807C4E376A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48547" y="3568944"/>
            <a:ext cx="619333" cy="57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
            <a:extLst>
              <a:ext uri="{FF2B5EF4-FFF2-40B4-BE49-F238E27FC236}">
                <a16:creationId xmlns:a16="http://schemas.microsoft.com/office/drawing/2014/main" id="{85DFC8E4-79D8-9E49-E47B-F472A146EDA1}"/>
              </a:ext>
            </a:extLst>
          </p:cNvPr>
          <p:cNvSpPr txBox="1"/>
          <p:nvPr/>
        </p:nvSpPr>
        <p:spPr>
          <a:xfrm>
            <a:off x="6820203" y="7641460"/>
            <a:ext cx="753574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To make this work we need: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HTTPS termination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Valid host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Easy mobile testing</a:t>
            </a:r>
          </a:p>
        </p:txBody>
      </p:sp>
      <p:pic>
        <p:nvPicPr>
          <p:cNvPr id="8" name="Graphic 21" descr="Robot outline">
            <a:extLst>
              <a:ext uri="{FF2B5EF4-FFF2-40B4-BE49-F238E27FC236}">
                <a16:creationId xmlns:a16="http://schemas.microsoft.com/office/drawing/2014/main" id="{9CC4B1D1-7752-4A61-3D9F-7D10CCCD48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4851" y="3426978"/>
            <a:ext cx="709642" cy="709642"/>
          </a:xfrm>
          <a:prstGeom prst="rect">
            <a:avLst/>
          </a:prstGeom>
        </p:spPr>
      </p:pic>
      <p:grpSp>
        <p:nvGrpSpPr>
          <p:cNvPr id="22" name="Graphique 14">
            <a:extLst>
              <a:ext uri="{FF2B5EF4-FFF2-40B4-BE49-F238E27FC236}">
                <a16:creationId xmlns:a16="http://schemas.microsoft.com/office/drawing/2014/main" id="{F19A0A18-6F35-D7A2-51A2-0FE6EAA26799}"/>
              </a:ext>
            </a:extLst>
          </p:cNvPr>
          <p:cNvGrpSpPr/>
          <p:nvPr/>
        </p:nvGrpSpPr>
        <p:grpSpPr>
          <a:xfrm>
            <a:off x="2913435" y="2716233"/>
            <a:ext cx="752652" cy="605089"/>
            <a:chOff x="3192305" y="6174920"/>
            <a:chExt cx="1415002" cy="1137581"/>
          </a:xfrm>
        </p:grpSpPr>
        <p:sp>
          <p:nvSpPr>
            <p:cNvPr id="24" name="Forme libre : forme 23">
              <a:extLst>
                <a:ext uri="{FF2B5EF4-FFF2-40B4-BE49-F238E27FC236}">
                  <a16:creationId xmlns:a16="http://schemas.microsoft.com/office/drawing/2014/main" id="{4C9F3D26-F8FE-229E-7973-FE8B22B666DF}"/>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orme libre : forme 25">
              <a:extLst>
                <a:ext uri="{FF2B5EF4-FFF2-40B4-BE49-F238E27FC236}">
                  <a16:creationId xmlns:a16="http://schemas.microsoft.com/office/drawing/2014/main" id="{79EBBF23-E0A5-4CFA-2D85-F814FD2A3576}"/>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orme libre : forme 26">
              <a:extLst>
                <a:ext uri="{FF2B5EF4-FFF2-40B4-BE49-F238E27FC236}">
                  <a16:creationId xmlns:a16="http://schemas.microsoft.com/office/drawing/2014/main" id="{269BF656-EBBC-AB24-5E88-9539C0F9BEA2}"/>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orme libre : forme 27">
              <a:extLst>
                <a:ext uri="{FF2B5EF4-FFF2-40B4-BE49-F238E27FC236}">
                  <a16:creationId xmlns:a16="http://schemas.microsoft.com/office/drawing/2014/main" id="{24A890A4-FF39-CE4B-3F4B-C55FE8D62BB0}"/>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orme libre : forme 29">
              <a:extLst>
                <a:ext uri="{FF2B5EF4-FFF2-40B4-BE49-F238E27FC236}">
                  <a16:creationId xmlns:a16="http://schemas.microsoft.com/office/drawing/2014/main" id="{F73461EA-EFF5-112E-344F-063847435B20}"/>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orme libre : forme 30">
              <a:extLst>
                <a:ext uri="{FF2B5EF4-FFF2-40B4-BE49-F238E27FC236}">
                  <a16:creationId xmlns:a16="http://schemas.microsoft.com/office/drawing/2014/main" id="{45C96C7E-8F87-7B02-6932-15FDEED27B0A}"/>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orme libre : forme 31">
              <a:extLst>
                <a:ext uri="{FF2B5EF4-FFF2-40B4-BE49-F238E27FC236}">
                  <a16:creationId xmlns:a16="http://schemas.microsoft.com/office/drawing/2014/main" id="{06146E77-175F-9D10-F328-215E831A3E4F}"/>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4" name="Graphic 21" descr="Robot outline">
            <a:extLst>
              <a:ext uri="{FF2B5EF4-FFF2-40B4-BE49-F238E27FC236}">
                <a16:creationId xmlns:a16="http://schemas.microsoft.com/office/drawing/2014/main" id="{CC3E77B6-950A-082F-FB17-BEC96AC3E9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8806" y="8824606"/>
            <a:ext cx="709642" cy="709642"/>
          </a:xfrm>
          <a:prstGeom prst="rect">
            <a:avLst/>
          </a:prstGeom>
        </p:spPr>
      </p:pic>
      <p:grpSp>
        <p:nvGrpSpPr>
          <p:cNvPr id="36" name="Graphique 14">
            <a:extLst>
              <a:ext uri="{FF2B5EF4-FFF2-40B4-BE49-F238E27FC236}">
                <a16:creationId xmlns:a16="http://schemas.microsoft.com/office/drawing/2014/main" id="{5A2E855E-B994-11AA-D8D0-0A0B47B755FA}"/>
              </a:ext>
            </a:extLst>
          </p:cNvPr>
          <p:cNvGrpSpPr/>
          <p:nvPr/>
        </p:nvGrpSpPr>
        <p:grpSpPr>
          <a:xfrm>
            <a:off x="1247390" y="8113861"/>
            <a:ext cx="752652" cy="605089"/>
            <a:chOff x="3192305" y="6174920"/>
            <a:chExt cx="1415002" cy="1137581"/>
          </a:xfrm>
        </p:grpSpPr>
        <p:sp>
          <p:nvSpPr>
            <p:cNvPr id="38" name="Forme libre : forme 37">
              <a:extLst>
                <a:ext uri="{FF2B5EF4-FFF2-40B4-BE49-F238E27FC236}">
                  <a16:creationId xmlns:a16="http://schemas.microsoft.com/office/drawing/2014/main" id="{B72417FB-4C1F-0486-C3F1-BA3D27E38F5B}"/>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Forme libre : forme 38">
              <a:extLst>
                <a:ext uri="{FF2B5EF4-FFF2-40B4-BE49-F238E27FC236}">
                  <a16:creationId xmlns:a16="http://schemas.microsoft.com/office/drawing/2014/main" id="{8386F5FB-A1CF-EEDD-23C4-2BE2DAA58A30}"/>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Forme libre : forme 39">
              <a:extLst>
                <a:ext uri="{FF2B5EF4-FFF2-40B4-BE49-F238E27FC236}">
                  <a16:creationId xmlns:a16="http://schemas.microsoft.com/office/drawing/2014/main" id="{167FF5D2-97F5-0C5B-B5E4-907A8D9DD53C}"/>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orme libre : forme 40">
              <a:extLst>
                <a:ext uri="{FF2B5EF4-FFF2-40B4-BE49-F238E27FC236}">
                  <a16:creationId xmlns:a16="http://schemas.microsoft.com/office/drawing/2014/main" id="{DDBED6FD-61B3-4F38-9498-635F788843B3}"/>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orme libre : forme 41">
              <a:extLst>
                <a:ext uri="{FF2B5EF4-FFF2-40B4-BE49-F238E27FC236}">
                  <a16:creationId xmlns:a16="http://schemas.microsoft.com/office/drawing/2014/main" id="{0FF4F1B4-0ED6-4BFC-6C90-BA98195217F1}"/>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orme libre : forme 42">
              <a:extLst>
                <a:ext uri="{FF2B5EF4-FFF2-40B4-BE49-F238E27FC236}">
                  <a16:creationId xmlns:a16="http://schemas.microsoft.com/office/drawing/2014/main" id="{5C96E59B-E443-1842-5255-104552DAD1FC}"/>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Forme libre : forme 43">
              <a:extLst>
                <a:ext uri="{FF2B5EF4-FFF2-40B4-BE49-F238E27FC236}">
                  <a16:creationId xmlns:a16="http://schemas.microsoft.com/office/drawing/2014/main" id="{EF9D4DAB-215E-47AB-AEB1-52144619D6D8}"/>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10">
            <a:extLst>
              <a:ext uri="{FF2B5EF4-FFF2-40B4-BE49-F238E27FC236}">
                <a16:creationId xmlns:a16="http://schemas.microsoft.com/office/drawing/2014/main" id="{4853B9C7-2F4D-3191-28E4-E184F567AF4C}"/>
              </a:ext>
            </a:extLst>
          </p:cNvPr>
          <p:cNvSpPr txBox="1"/>
          <p:nvPr/>
        </p:nvSpPr>
        <p:spPr>
          <a:xfrm>
            <a:off x="2058756" y="8120737"/>
            <a:ext cx="31489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bot app</a:t>
            </a:r>
          </a:p>
        </p:txBody>
      </p:sp>
      <p:sp>
        <p:nvSpPr>
          <p:cNvPr id="49" name="TextBox 10">
            <a:extLst>
              <a:ext uri="{FF2B5EF4-FFF2-40B4-BE49-F238E27FC236}">
                <a16:creationId xmlns:a16="http://schemas.microsoft.com/office/drawing/2014/main" id="{31E6FE1A-2C0F-E2F9-FCA3-BDD3B9E84AD8}"/>
              </a:ext>
            </a:extLst>
          </p:cNvPr>
          <p:cNvSpPr txBox="1"/>
          <p:nvPr/>
        </p:nvSpPr>
        <p:spPr>
          <a:xfrm>
            <a:off x="4160193" y="2523475"/>
            <a:ext cx="39025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 / graph.com</a:t>
            </a:r>
          </a:p>
        </p:txBody>
      </p:sp>
      <p:sp>
        <p:nvSpPr>
          <p:cNvPr id="50" name="TextBox 10">
            <a:extLst>
              <a:ext uri="{FF2B5EF4-FFF2-40B4-BE49-F238E27FC236}">
                <a16:creationId xmlns:a16="http://schemas.microsoft.com/office/drawing/2014/main" id="{32514EDF-9162-9BDC-594E-E340FA9AAB6D}"/>
              </a:ext>
            </a:extLst>
          </p:cNvPr>
          <p:cNvSpPr txBox="1"/>
          <p:nvPr/>
        </p:nvSpPr>
        <p:spPr>
          <a:xfrm>
            <a:off x="3667256" y="3300489"/>
            <a:ext cx="350434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 / 3978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 localhost</a:t>
            </a:r>
          </a:p>
        </p:txBody>
      </p:sp>
      <p:sp>
        <p:nvSpPr>
          <p:cNvPr id="7" name="Rectangle 6">
            <a:extLst>
              <a:ext uri="{FF2B5EF4-FFF2-40B4-BE49-F238E27FC236}">
                <a16:creationId xmlns:a16="http://schemas.microsoft.com/office/drawing/2014/main" id="{1CACCCC1-6F5A-EA50-E84D-03D26BEB36E9}"/>
              </a:ext>
            </a:extLst>
          </p:cNvPr>
          <p:cNvSpPr/>
          <p:nvPr/>
        </p:nvSpPr>
        <p:spPr>
          <a:xfrm>
            <a:off x="11208389" y="518351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Bot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p:txBody>
      </p:sp>
      <p:pic>
        <p:nvPicPr>
          <p:cNvPr id="15" name="Graphique 80">
            <a:extLst>
              <a:ext uri="{FF2B5EF4-FFF2-40B4-BE49-F238E27FC236}">
                <a16:creationId xmlns:a16="http://schemas.microsoft.com/office/drawing/2014/main" id="{56426076-0EA7-134E-D7B6-AD10FE76079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2239347" y="6081213"/>
            <a:ext cx="648000" cy="648000"/>
          </a:xfrm>
          <a:prstGeom prst="rect">
            <a:avLst/>
          </a:prstGeom>
        </p:spPr>
      </p:pic>
      <p:cxnSp>
        <p:nvCxnSpPr>
          <p:cNvPr id="51" name="Connecteur droit avec flèche 50">
            <a:extLst>
              <a:ext uri="{FF2B5EF4-FFF2-40B4-BE49-F238E27FC236}">
                <a16:creationId xmlns:a16="http://schemas.microsoft.com/office/drawing/2014/main" id="{EFD9C36C-3A46-1B3F-E06B-80F8C1D041F7}"/>
              </a:ext>
            </a:extLst>
          </p:cNvPr>
          <p:cNvCxnSpPr>
            <a:cxnSpLocks/>
          </p:cNvCxnSpPr>
          <p:nvPr/>
        </p:nvCxnSpPr>
        <p:spPr>
          <a:xfrm>
            <a:off x="3977909" y="6602575"/>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2" name="TextBox 10">
            <a:extLst>
              <a:ext uri="{FF2B5EF4-FFF2-40B4-BE49-F238E27FC236}">
                <a16:creationId xmlns:a16="http://schemas.microsoft.com/office/drawing/2014/main" id="{4D2766B6-4213-2EBA-B575-AF254F8DD7F9}"/>
              </a:ext>
            </a:extLst>
          </p:cNvPr>
          <p:cNvSpPr txBox="1"/>
          <p:nvPr/>
        </p:nvSpPr>
        <p:spPr>
          <a:xfrm>
            <a:off x="4602069" y="6059812"/>
            <a:ext cx="43198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 / smba</a:t>
            </a:r>
          </a:p>
        </p:txBody>
      </p:sp>
      <p:sp>
        <p:nvSpPr>
          <p:cNvPr id="62" name="TextBox 10">
            <a:extLst>
              <a:ext uri="{FF2B5EF4-FFF2-40B4-BE49-F238E27FC236}">
                <a16:creationId xmlns:a16="http://schemas.microsoft.com/office/drawing/2014/main" id="{48309ABE-D3AA-6229-A99C-07EBBA9EC37F}"/>
              </a:ext>
            </a:extLst>
          </p:cNvPr>
          <p:cNvSpPr txBox="1"/>
          <p:nvPr/>
        </p:nvSpPr>
        <p:spPr>
          <a:xfrm>
            <a:off x="6828267" y="9334909"/>
            <a:ext cx="7535748"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Tunnel for access by Microsoft Bot Framework</a:t>
            </a:r>
          </a:p>
        </p:txBody>
      </p:sp>
      <p:grpSp>
        <p:nvGrpSpPr>
          <p:cNvPr id="79" name="Groupe 78">
            <a:extLst>
              <a:ext uri="{FF2B5EF4-FFF2-40B4-BE49-F238E27FC236}">
                <a16:creationId xmlns:a16="http://schemas.microsoft.com/office/drawing/2014/main" id="{534BDD9F-19BF-F8DA-ACC5-BB41501286FF}"/>
              </a:ext>
            </a:extLst>
          </p:cNvPr>
          <p:cNvGrpSpPr/>
          <p:nvPr/>
        </p:nvGrpSpPr>
        <p:grpSpPr>
          <a:xfrm>
            <a:off x="7015658" y="3533710"/>
            <a:ext cx="2998815" cy="551988"/>
            <a:chOff x="7015658" y="3736906"/>
            <a:chExt cx="2998815" cy="551988"/>
          </a:xfrm>
        </p:grpSpPr>
        <p:sp>
          <p:nvSpPr>
            <p:cNvPr id="13" name="Rectangle 12">
              <a:extLst>
                <a:ext uri="{FF2B5EF4-FFF2-40B4-BE49-F238E27FC236}">
                  <a16:creationId xmlns:a16="http://schemas.microsoft.com/office/drawing/2014/main" id="{87193B23-288F-B2F5-40AE-896C9BFB8C95}"/>
                </a:ext>
              </a:extLst>
            </p:cNvPr>
            <p:cNvSpPr/>
            <p:nvPr/>
          </p:nvSpPr>
          <p:spPr>
            <a:xfrm>
              <a:off x="7205084" y="3736906"/>
              <a:ext cx="2636219" cy="549505"/>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37">
              <a:extLst>
                <a:ext uri="{FF2B5EF4-FFF2-40B4-BE49-F238E27FC236}">
                  <a16:creationId xmlns:a16="http://schemas.microsoft.com/office/drawing/2014/main" id="{D831173B-0CBF-3F9A-B2F1-93D4C87DC6BC}"/>
                </a:ext>
              </a:extLst>
            </p:cNvPr>
            <p:cNvSpPr/>
            <p:nvPr/>
          </p:nvSpPr>
          <p:spPr>
            <a:xfrm>
              <a:off x="7015658" y="3736906"/>
              <a:ext cx="383059" cy="54984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rganigramme : Stockage à accès direct 76">
              <a:extLst>
                <a:ext uri="{FF2B5EF4-FFF2-40B4-BE49-F238E27FC236}">
                  <a16:creationId xmlns:a16="http://schemas.microsoft.com/office/drawing/2014/main" id="{789038FD-BAE0-7132-9895-CF2B4D6767D4}"/>
                </a:ext>
              </a:extLst>
            </p:cNvPr>
            <p:cNvSpPr/>
            <p:nvPr/>
          </p:nvSpPr>
          <p:spPr>
            <a:xfrm rot="10800000">
              <a:off x="8716777" y="3738094"/>
              <a:ext cx="1297696" cy="550800"/>
            </a:xfrm>
            <a:prstGeom prst="flowChartMagneticDrum">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A8A3FE50-FA10-552D-FE35-758A9B7D3A4A}"/>
                </a:ext>
              </a:extLst>
            </p:cNvPr>
            <p:cNvSpPr/>
            <p:nvPr/>
          </p:nvSpPr>
          <p:spPr>
            <a:xfrm>
              <a:off x="7554686" y="3754049"/>
              <a:ext cx="2160091" cy="522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ngrok tunnel</a:t>
              </a:r>
            </a:p>
          </p:txBody>
        </p:sp>
      </p:grpSp>
      <p:grpSp>
        <p:nvGrpSpPr>
          <p:cNvPr id="99" name="Groupe 98">
            <a:extLst>
              <a:ext uri="{FF2B5EF4-FFF2-40B4-BE49-F238E27FC236}">
                <a16:creationId xmlns:a16="http://schemas.microsoft.com/office/drawing/2014/main" id="{C076C1FD-73BF-49F8-1E30-69F3F530867D}"/>
              </a:ext>
            </a:extLst>
          </p:cNvPr>
          <p:cNvGrpSpPr/>
          <p:nvPr/>
        </p:nvGrpSpPr>
        <p:grpSpPr>
          <a:xfrm>
            <a:off x="3944668" y="3788679"/>
            <a:ext cx="6818867" cy="2165748"/>
            <a:chOff x="3944668" y="3991875"/>
            <a:chExt cx="6818867" cy="2165748"/>
          </a:xfrm>
        </p:grpSpPr>
        <p:sp>
          <p:nvSpPr>
            <p:cNvPr id="58" name="Partial Circle 57">
              <a:extLst>
                <a:ext uri="{FF2B5EF4-FFF2-40B4-BE49-F238E27FC236}">
                  <a16:creationId xmlns:a16="http://schemas.microsoft.com/office/drawing/2014/main" id="{8A9851E8-89D7-475A-0DAE-6E6ABEF169F3}"/>
                </a:ext>
              </a:extLst>
            </p:cNvPr>
            <p:cNvSpPr/>
            <p:nvPr/>
          </p:nvSpPr>
          <p:spPr>
            <a:xfrm>
              <a:off x="9508782" y="3996326"/>
              <a:ext cx="1254753" cy="2161297"/>
            </a:xfrm>
            <a:prstGeom prst="pie">
              <a:avLst>
                <a:gd name="adj1" fmla="val 16204998"/>
                <a:gd name="adj2" fmla="val 540321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AF4C6A6F-5E67-7B54-7F93-DDC9910F0484}"/>
                </a:ext>
              </a:extLst>
            </p:cNvPr>
            <p:cNvSpPr/>
            <p:nvPr/>
          </p:nvSpPr>
          <p:spPr>
            <a:xfrm>
              <a:off x="10081912" y="4022381"/>
              <a:ext cx="115983" cy="2088000"/>
            </a:xfrm>
            <a:prstGeom prst="rect">
              <a:avLst/>
            </a:prstGeom>
            <a:solidFill>
              <a:srgbClr val="8EB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Connecteur droit avec flèche 32">
              <a:extLst>
                <a:ext uri="{FF2B5EF4-FFF2-40B4-BE49-F238E27FC236}">
                  <a16:creationId xmlns:a16="http://schemas.microsoft.com/office/drawing/2014/main" id="{272E590A-61D8-89B4-A5F8-C154D0DEC4E1}"/>
                </a:ext>
              </a:extLst>
            </p:cNvPr>
            <p:cNvCxnSpPr>
              <a:cxnSpLocks/>
            </p:cNvCxnSpPr>
            <p:nvPr/>
          </p:nvCxnSpPr>
          <p:spPr>
            <a:xfrm flipH="1">
              <a:off x="3944668" y="6155886"/>
              <a:ext cx="6156000" cy="0"/>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Connecteur droit avec flèche 74">
              <a:extLst>
                <a:ext uri="{FF2B5EF4-FFF2-40B4-BE49-F238E27FC236}">
                  <a16:creationId xmlns:a16="http://schemas.microsoft.com/office/drawing/2014/main" id="{AEB41738-32B9-D1D6-4EA8-2C6E5F02B371}"/>
                </a:ext>
              </a:extLst>
            </p:cNvPr>
            <p:cNvCxnSpPr>
              <a:cxnSpLocks/>
            </p:cNvCxnSpPr>
            <p:nvPr/>
          </p:nvCxnSpPr>
          <p:spPr>
            <a:xfrm flipH="1">
              <a:off x="3993916" y="3991875"/>
              <a:ext cx="3384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103" name="Groupe 102">
            <a:extLst>
              <a:ext uri="{FF2B5EF4-FFF2-40B4-BE49-F238E27FC236}">
                <a16:creationId xmlns:a16="http://schemas.microsoft.com/office/drawing/2014/main" id="{A0BA35B0-72EF-6F7C-1923-B4A5D0D86239}"/>
              </a:ext>
            </a:extLst>
          </p:cNvPr>
          <p:cNvGrpSpPr/>
          <p:nvPr/>
        </p:nvGrpSpPr>
        <p:grpSpPr>
          <a:xfrm>
            <a:off x="10047149" y="3778455"/>
            <a:ext cx="1345252" cy="2184104"/>
            <a:chOff x="10047149" y="3981651"/>
            <a:chExt cx="1345252" cy="2184104"/>
          </a:xfrm>
        </p:grpSpPr>
        <p:sp>
          <p:nvSpPr>
            <p:cNvPr id="88" name="Arc 87">
              <a:extLst>
                <a:ext uri="{FF2B5EF4-FFF2-40B4-BE49-F238E27FC236}">
                  <a16:creationId xmlns:a16="http://schemas.microsoft.com/office/drawing/2014/main" id="{29E9AA79-4291-D1B4-F3D9-840DDC9593C2}"/>
                </a:ext>
              </a:extLst>
            </p:cNvPr>
            <p:cNvSpPr/>
            <p:nvPr/>
          </p:nvSpPr>
          <p:spPr>
            <a:xfrm>
              <a:off x="10379701" y="3983014"/>
              <a:ext cx="549893" cy="1061130"/>
            </a:xfrm>
            <a:prstGeom prst="arc">
              <a:avLst>
                <a:gd name="adj1" fmla="val 16199997"/>
                <a:gd name="adj2" fmla="val 0"/>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Arc 89">
              <a:extLst>
                <a:ext uri="{FF2B5EF4-FFF2-40B4-BE49-F238E27FC236}">
                  <a16:creationId xmlns:a16="http://schemas.microsoft.com/office/drawing/2014/main" id="{80E7BEBF-8F70-2D22-FD6D-DE008912785A}"/>
                </a:ext>
              </a:extLst>
            </p:cNvPr>
            <p:cNvSpPr/>
            <p:nvPr/>
          </p:nvSpPr>
          <p:spPr>
            <a:xfrm flipH="1" flipV="1">
              <a:off x="10937722" y="5104625"/>
              <a:ext cx="454679" cy="1061130"/>
            </a:xfrm>
            <a:prstGeom prst="arc">
              <a:avLst>
                <a:gd name="adj1" fmla="val 16199997"/>
                <a:gd name="adj2" fmla="val 0"/>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93" name="Connecteur droit avec flèche 92">
              <a:extLst>
                <a:ext uri="{FF2B5EF4-FFF2-40B4-BE49-F238E27FC236}">
                  <a16:creationId xmlns:a16="http://schemas.microsoft.com/office/drawing/2014/main" id="{46F1821A-CF94-D7CA-C15A-58260C261B57}"/>
                </a:ext>
              </a:extLst>
            </p:cNvPr>
            <p:cNvCxnSpPr>
              <a:cxnSpLocks/>
            </p:cNvCxnSpPr>
            <p:nvPr/>
          </p:nvCxnSpPr>
          <p:spPr>
            <a:xfrm flipH="1" flipV="1">
              <a:off x="10922483" y="4447130"/>
              <a:ext cx="13217" cy="1224000"/>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Connecteur droit avec flèche 97">
              <a:extLst>
                <a:ext uri="{FF2B5EF4-FFF2-40B4-BE49-F238E27FC236}">
                  <a16:creationId xmlns:a16="http://schemas.microsoft.com/office/drawing/2014/main" id="{2B3419CF-A4D7-6239-150A-C9D5E11E9032}"/>
                </a:ext>
              </a:extLst>
            </p:cNvPr>
            <p:cNvCxnSpPr>
              <a:cxnSpLocks/>
            </p:cNvCxnSpPr>
            <p:nvPr/>
          </p:nvCxnSpPr>
          <p:spPr>
            <a:xfrm rot="16200000" flipH="1" flipV="1">
              <a:off x="10364540" y="3664260"/>
              <a:ext cx="13217" cy="648000"/>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00" name="TextBox 10">
            <a:extLst>
              <a:ext uri="{FF2B5EF4-FFF2-40B4-BE49-F238E27FC236}">
                <a16:creationId xmlns:a16="http://schemas.microsoft.com/office/drawing/2014/main" id="{E65CB3EC-815A-BF56-7D38-3175377D9F35}"/>
              </a:ext>
            </a:extLst>
          </p:cNvPr>
          <p:cNvSpPr txBox="1"/>
          <p:nvPr/>
        </p:nvSpPr>
        <p:spPr>
          <a:xfrm>
            <a:off x="4602463" y="5391951"/>
            <a:ext cx="37051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 / ngrok.io</a:t>
            </a:r>
          </a:p>
        </p:txBody>
      </p:sp>
      <p:sp>
        <p:nvSpPr>
          <p:cNvPr id="101" name="TextBox 10">
            <a:extLst>
              <a:ext uri="{FF2B5EF4-FFF2-40B4-BE49-F238E27FC236}">
                <a16:creationId xmlns:a16="http://schemas.microsoft.com/office/drawing/2014/main" id="{49415BD8-5F83-C67A-6214-634B6C19E512}"/>
              </a:ext>
            </a:extLst>
          </p:cNvPr>
          <p:cNvSpPr txBox="1"/>
          <p:nvPr/>
        </p:nvSpPr>
        <p:spPr>
          <a:xfrm>
            <a:off x="11161748" y="4461098"/>
            <a:ext cx="35727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 / ngrok.io</a:t>
            </a:r>
          </a:p>
        </p:txBody>
      </p:sp>
      <p:sp>
        <p:nvSpPr>
          <p:cNvPr id="105" name="TextBox 13">
            <a:extLst>
              <a:ext uri="{FF2B5EF4-FFF2-40B4-BE49-F238E27FC236}">
                <a16:creationId xmlns:a16="http://schemas.microsoft.com/office/drawing/2014/main" id="{82759B0B-BC78-6955-946D-B14EA1AC2DE5}"/>
              </a:ext>
            </a:extLst>
          </p:cNvPr>
          <p:cNvSpPr txBox="1"/>
          <p:nvPr/>
        </p:nvSpPr>
        <p:spPr>
          <a:xfrm>
            <a:off x="14175552" y="5504637"/>
            <a:ext cx="2625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Teams communicates with your app via the Microsoft Bot Service</a:t>
            </a:r>
          </a:p>
        </p:txBody>
      </p:sp>
    </p:spTree>
    <p:extLst>
      <p:ext uri="{BB962C8B-B14F-4D97-AF65-F5344CB8AC3E}">
        <p14:creationId xmlns:p14="http://schemas.microsoft.com/office/powerpoint/2010/main" val="340687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wipe(down)">
                                      <p:cBhvr>
                                        <p:cTn id="12" dur="500"/>
                                        <p:tgtEl>
                                          <p:spTgt spid="99"/>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0"/>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par>
                          <p:cTn id="24" fill="hold">
                            <p:stCondLst>
                              <p:cond delay="500"/>
                            </p:stCondLst>
                            <p:childTnLst>
                              <p:par>
                                <p:cTn id="25" presetID="22" presetClass="entr" presetSubtype="4" fill="hold" nodeType="afterEffect">
                                  <p:stCondLst>
                                    <p:cond delay="25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par>
                          <p:cTn id="28" fill="hold">
                            <p:stCondLst>
                              <p:cond delay="1250"/>
                            </p:stCondLst>
                            <p:childTnLst>
                              <p:par>
                                <p:cTn id="29" presetID="1"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100" grpId="0"/>
      <p:bldP spid="10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63" name="Rectangle : coins arrondis 62">
            <a:extLst>
              <a:ext uri="{FF2B5EF4-FFF2-40B4-BE49-F238E27FC236}">
                <a16:creationId xmlns:a16="http://schemas.microsoft.com/office/drawing/2014/main" id="{A6AC329A-15D4-75AC-E5A6-F015AADE0C24}"/>
              </a:ext>
            </a:extLst>
          </p:cNvPr>
          <p:cNvSpPr/>
          <p:nvPr/>
        </p:nvSpPr>
        <p:spPr>
          <a:xfrm>
            <a:off x="561819" y="1921199"/>
            <a:ext cx="7535749" cy="5638799"/>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Your computer</a:t>
            </a:r>
          </a:p>
        </p:txBody>
      </p:sp>
      <p:sp>
        <p:nvSpPr>
          <p:cNvPr id="4" name="Rectangle 3">
            <a:extLst>
              <a:ext uri="{FF2B5EF4-FFF2-40B4-BE49-F238E27FC236}">
                <a16:creationId xmlns:a16="http://schemas.microsoft.com/office/drawing/2014/main" id="{EBC83899-73F3-291C-B9D8-56F898DA1023}"/>
              </a:ext>
            </a:extLst>
          </p:cNvPr>
          <p:cNvSpPr/>
          <p:nvPr/>
        </p:nvSpPr>
        <p:spPr>
          <a:xfrm>
            <a:off x="1277669" y="521019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Teams client</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or</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web-browser</a:t>
            </a:r>
          </a:p>
        </p:txBody>
      </p:sp>
      <p:sp>
        <p:nvSpPr>
          <p:cNvPr id="5" name="Rectangle 4">
            <a:extLst>
              <a:ext uri="{FF2B5EF4-FFF2-40B4-BE49-F238E27FC236}">
                <a16:creationId xmlns:a16="http://schemas.microsoft.com/office/drawing/2014/main" id="{B6132FF9-46C0-1F05-B1AE-42B9DB4E70EA}"/>
              </a:ext>
            </a:extLst>
          </p:cNvPr>
          <p:cNvSpPr/>
          <p:nvPr/>
        </p:nvSpPr>
        <p:spPr>
          <a:xfrm>
            <a:off x="1249881" y="2516510"/>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Local</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Web</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server</a:t>
            </a:r>
          </a:p>
        </p:txBody>
      </p:sp>
      <p:sp>
        <p:nvSpPr>
          <p:cNvPr id="6" name="Rectangle 5">
            <a:extLst>
              <a:ext uri="{FF2B5EF4-FFF2-40B4-BE49-F238E27FC236}">
                <a16:creationId xmlns:a16="http://schemas.microsoft.com/office/drawing/2014/main" id="{F6CC05B5-1A5E-C70E-B72C-739E508E22F2}"/>
              </a:ext>
            </a:extLst>
          </p:cNvPr>
          <p:cNvSpPr/>
          <p:nvPr/>
        </p:nvSpPr>
        <p:spPr>
          <a:xfrm>
            <a:off x="8440469" y="1921199"/>
            <a:ext cx="1257302" cy="563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a:ea typeface="+mn-ea"/>
                <a:cs typeface="+mn-cs"/>
              </a:rPr>
              <a:t>FIREWALL</a:t>
            </a:r>
          </a:p>
        </p:txBody>
      </p:sp>
      <p:sp>
        <p:nvSpPr>
          <p:cNvPr id="9" name="Rectangle 8">
            <a:extLst>
              <a:ext uri="{FF2B5EF4-FFF2-40B4-BE49-F238E27FC236}">
                <a16:creationId xmlns:a16="http://schemas.microsoft.com/office/drawing/2014/main" id="{8461B36C-FA93-A86A-03D9-5CAD75776B9C}"/>
              </a:ext>
            </a:extLst>
          </p:cNvPr>
          <p:cNvSpPr/>
          <p:nvPr/>
        </p:nvSpPr>
        <p:spPr>
          <a:xfrm>
            <a:off x="8440469" y="2211712"/>
            <a:ext cx="76200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648B9AD7-3395-C0F2-3CCA-B2142BE356B0}"/>
              </a:ext>
            </a:extLst>
          </p:cNvPr>
          <p:cNvSpPr/>
          <p:nvPr/>
        </p:nvSpPr>
        <p:spPr>
          <a:xfrm>
            <a:off x="9175800" y="2626049"/>
            <a:ext cx="495302"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37FC8C-9440-2FCE-B9AE-43ED55EFEFBE}"/>
              </a:ext>
            </a:extLst>
          </p:cNvPr>
          <p:cNvSpPr/>
          <p:nvPr/>
        </p:nvSpPr>
        <p:spPr>
          <a:xfrm>
            <a:off x="8440469" y="2973712"/>
            <a:ext cx="20955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56C5240F-330B-EFDB-AF46-91F4D77301CB}"/>
              </a:ext>
            </a:extLst>
          </p:cNvPr>
          <p:cNvSpPr/>
          <p:nvPr/>
        </p:nvSpPr>
        <p:spPr>
          <a:xfrm>
            <a:off x="9130080" y="6576813"/>
            <a:ext cx="567691"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3" descr="A picture containing graphical user interface&#10;&#10;Description automatically generated">
            <a:extLst>
              <a:ext uri="{FF2B5EF4-FFF2-40B4-BE49-F238E27FC236}">
                <a16:creationId xmlns:a16="http://schemas.microsoft.com/office/drawing/2014/main" id="{DE87E705-6367-C64C-5026-BE9A21804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14" name="Picture 6" descr="A picture containing graphical user interface&#10;&#10;Description automatically generated">
            <a:extLst>
              <a:ext uri="{FF2B5EF4-FFF2-40B4-BE49-F238E27FC236}">
                <a16:creationId xmlns:a16="http://schemas.microsoft.com/office/drawing/2014/main" id="{EFB9DBF5-1FC2-274D-F057-4A28252AACCE}"/>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16" name="Picture 7" descr="A picture containing graphical user interface&#10;&#10;Description automatically generated">
            <a:extLst>
              <a:ext uri="{FF2B5EF4-FFF2-40B4-BE49-F238E27FC236}">
                <a16:creationId xmlns:a16="http://schemas.microsoft.com/office/drawing/2014/main" id="{CF81BBFC-1339-FBFB-498F-5DA989DA48D2}"/>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9" name="Graphic 5" descr="Sailboat with solid fill">
            <a:extLst>
              <a:ext uri="{FF2B5EF4-FFF2-40B4-BE49-F238E27FC236}">
                <a16:creationId xmlns:a16="http://schemas.microsoft.com/office/drawing/2014/main" id="{D6DBC356-13CD-893F-AAE1-4D448408E9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35" name="Title 1">
            <a:extLst>
              <a:ext uri="{FF2B5EF4-FFF2-40B4-BE49-F238E27FC236}">
                <a16:creationId xmlns:a16="http://schemas.microsoft.com/office/drawing/2014/main" id="{EF45F6DE-A674-9F8C-E11E-12DB9FD105FD}"/>
              </a:ext>
            </a:extLst>
          </p:cNvPr>
          <p:cNvSpPr txBox="1">
            <a:spLocks/>
          </p:cNvSpPr>
          <p:nvPr/>
        </p:nvSpPr>
        <p:spPr>
          <a:xfrm>
            <a:off x="9565895" y="32379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a:ln>
                  <a:noFill/>
                </a:ln>
                <a:solidFill>
                  <a:prstClr val="black"/>
                </a:solidFill>
                <a:effectLst/>
                <a:uLnTx/>
                <a:uFillTx/>
                <a:latin typeface="Calibri"/>
                <a:ea typeface="+mj-ea"/>
                <a:cs typeface="+mj-cs"/>
              </a:rPr>
              <a:t>Teams developer setup</a:t>
            </a:r>
          </a:p>
        </p:txBody>
      </p:sp>
      <p:pic>
        <p:nvPicPr>
          <p:cNvPr id="53" name="Picture 20" descr="Microsoft Teams — Wikipédia">
            <a:extLst>
              <a:ext uri="{FF2B5EF4-FFF2-40B4-BE49-F238E27FC236}">
                <a16:creationId xmlns:a16="http://schemas.microsoft.com/office/drawing/2014/main" id="{F316FA39-3A5B-6A60-8350-106098195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635" y="4799133"/>
            <a:ext cx="787310" cy="732224"/>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21" descr="Robot outline">
            <a:extLst>
              <a:ext uri="{FF2B5EF4-FFF2-40B4-BE49-F238E27FC236}">
                <a16:creationId xmlns:a16="http://schemas.microsoft.com/office/drawing/2014/main" id="{9CC4B1D1-7752-4A61-3D9F-7D10CCCD48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14851" y="3426978"/>
            <a:ext cx="709642" cy="709642"/>
          </a:xfrm>
          <a:prstGeom prst="rect">
            <a:avLst/>
          </a:prstGeom>
        </p:spPr>
      </p:pic>
      <p:grpSp>
        <p:nvGrpSpPr>
          <p:cNvPr id="22" name="Graphique 14">
            <a:extLst>
              <a:ext uri="{FF2B5EF4-FFF2-40B4-BE49-F238E27FC236}">
                <a16:creationId xmlns:a16="http://schemas.microsoft.com/office/drawing/2014/main" id="{F19A0A18-6F35-D7A2-51A2-0FE6EAA26799}"/>
              </a:ext>
            </a:extLst>
          </p:cNvPr>
          <p:cNvGrpSpPr/>
          <p:nvPr/>
        </p:nvGrpSpPr>
        <p:grpSpPr>
          <a:xfrm>
            <a:off x="2913435" y="2716233"/>
            <a:ext cx="752652" cy="605089"/>
            <a:chOff x="3192305" y="6174920"/>
            <a:chExt cx="1415002" cy="1137581"/>
          </a:xfrm>
        </p:grpSpPr>
        <p:sp>
          <p:nvSpPr>
            <p:cNvPr id="24" name="Forme libre : forme 23">
              <a:extLst>
                <a:ext uri="{FF2B5EF4-FFF2-40B4-BE49-F238E27FC236}">
                  <a16:creationId xmlns:a16="http://schemas.microsoft.com/office/drawing/2014/main" id="{4C9F3D26-F8FE-229E-7973-FE8B22B666DF}"/>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orme libre : forme 25">
              <a:extLst>
                <a:ext uri="{FF2B5EF4-FFF2-40B4-BE49-F238E27FC236}">
                  <a16:creationId xmlns:a16="http://schemas.microsoft.com/office/drawing/2014/main" id="{79EBBF23-E0A5-4CFA-2D85-F814FD2A3576}"/>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orme libre : forme 26">
              <a:extLst>
                <a:ext uri="{FF2B5EF4-FFF2-40B4-BE49-F238E27FC236}">
                  <a16:creationId xmlns:a16="http://schemas.microsoft.com/office/drawing/2014/main" id="{269BF656-EBBC-AB24-5E88-9539C0F9BEA2}"/>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orme libre : forme 27">
              <a:extLst>
                <a:ext uri="{FF2B5EF4-FFF2-40B4-BE49-F238E27FC236}">
                  <a16:creationId xmlns:a16="http://schemas.microsoft.com/office/drawing/2014/main" id="{24A890A4-FF39-CE4B-3F4B-C55FE8D62BB0}"/>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orme libre : forme 29">
              <a:extLst>
                <a:ext uri="{FF2B5EF4-FFF2-40B4-BE49-F238E27FC236}">
                  <a16:creationId xmlns:a16="http://schemas.microsoft.com/office/drawing/2014/main" id="{F73461EA-EFF5-112E-344F-063847435B20}"/>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orme libre : forme 30">
              <a:extLst>
                <a:ext uri="{FF2B5EF4-FFF2-40B4-BE49-F238E27FC236}">
                  <a16:creationId xmlns:a16="http://schemas.microsoft.com/office/drawing/2014/main" id="{45C96C7E-8F87-7B02-6932-15FDEED27B0A}"/>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orme libre : forme 31">
              <a:extLst>
                <a:ext uri="{FF2B5EF4-FFF2-40B4-BE49-F238E27FC236}">
                  <a16:creationId xmlns:a16="http://schemas.microsoft.com/office/drawing/2014/main" id="{06146E77-175F-9D10-F328-215E831A3E4F}"/>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4" name="Graphic 21" descr="Robot outline">
            <a:extLst>
              <a:ext uri="{FF2B5EF4-FFF2-40B4-BE49-F238E27FC236}">
                <a16:creationId xmlns:a16="http://schemas.microsoft.com/office/drawing/2014/main" id="{CC3E77B6-950A-082F-FB17-BEC96AC3E9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8806" y="8824606"/>
            <a:ext cx="709642" cy="709642"/>
          </a:xfrm>
          <a:prstGeom prst="rect">
            <a:avLst/>
          </a:prstGeom>
        </p:spPr>
      </p:pic>
      <p:grpSp>
        <p:nvGrpSpPr>
          <p:cNvPr id="36" name="Graphique 14">
            <a:extLst>
              <a:ext uri="{FF2B5EF4-FFF2-40B4-BE49-F238E27FC236}">
                <a16:creationId xmlns:a16="http://schemas.microsoft.com/office/drawing/2014/main" id="{5A2E855E-B994-11AA-D8D0-0A0B47B755FA}"/>
              </a:ext>
            </a:extLst>
          </p:cNvPr>
          <p:cNvGrpSpPr/>
          <p:nvPr/>
        </p:nvGrpSpPr>
        <p:grpSpPr>
          <a:xfrm>
            <a:off x="1247390" y="8113861"/>
            <a:ext cx="752652" cy="605089"/>
            <a:chOff x="3192305" y="6174920"/>
            <a:chExt cx="1415002" cy="1137581"/>
          </a:xfrm>
        </p:grpSpPr>
        <p:sp>
          <p:nvSpPr>
            <p:cNvPr id="38" name="Forme libre : forme 37">
              <a:extLst>
                <a:ext uri="{FF2B5EF4-FFF2-40B4-BE49-F238E27FC236}">
                  <a16:creationId xmlns:a16="http://schemas.microsoft.com/office/drawing/2014/main" id="{B72417FB-4C1F-0486-C3F1-BA3D27E38F5B}"/>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Forme libre : forme 38">
              <a:extLst>
                <a:ext uri="{FF2B5EF4-FFF2-40B4-BE49-F238E27FC236}">
                  <a16:creationId xmlns:a16="http://schemas.microsoft.com/office/drawing/2014/main" id="{8386F5FB-A1CF-EEDD-23C4-2BE2DAA58A30}"/>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Forme libre : forme 39">
              <a:extLst>
                <a:ext uri="{FF2B5EF4-FFF2-40B4-BE49-F238E27FC236}">
                  <a16:creationId xmlns:a16="http://schemas.microsoft.com/office/drawing/2014/main" id="{167FF5D2-97F5-0C5B-B5E4-907A8D9DD53C}"/>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orme libre : forme 40">
              <a:extLst>
                <a:ext uri="{FF2B5EF4-FFF2-40B4-BE49-F238E27FC236}">
                  <a16:creationId xmlns:a16="http://schemas.microsoft.com/office/drawing/2014/main" id="{DDBED6FD-61B3-4F38-9498-635F788843B3}"/>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orme libre : forme 41">
              <a:extLst>
                <a:ext uri="{FF2B5EF4-FFF2-40B4-BE49-F238E27FC236}">
                  <a16:creationId xmlns:a16="http://schemas.microsoft.com/office/drawing/2014/main" id="{0FF4F1B4-0ED6-4BFC-6C90-BA98195217F1}"/>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orme libre : forme 42">
              <a:extLst>
                <a:ext uri="{FF2B5EF4-FFF2-40B4-BE49-F238E27FC236}">
                  <a16:creationId xmlns:a16="http://schemas.microsoft.com/office/drawing/2014/main" id="{5C96E59B-E443-1842-5255-104552DAD1FC}"/>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Forme libre : forme 43">
              <a:extLst>
                <a:ext uri="{FF2B5EF4-FFF2-40B4-BE49-F238E27FC236}">
                  <a16:creationId xmlns:a16="http://schemas.microsoft.com/office/drawing/2014/main" id="{EF9D4DAB-215E-47AB-AEB1-52144619D6D8}"/>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10">
            <a:extLst>
              <a:ext uri="{FF2B5EF4-FFF2-40B4-BE49-F238E27FC236}">
                <a16:creationId xmlns:a16="http://schemas.microsoft.com/office/drawing/2014/main" id="{4853B9C7-2F4D-3191-28E4-E184F567AF4C}"/>
              </a:ext>
            </a:extLst>
          </p:cNvPr>
          <p:cNvSpPr txBox="1"/>
          <p:nvPr/>
        </p:nvSpPr>
        <p:spPr>
          <a:xfrm>
            <a:off x="2058756" y="8120737"/>
            <a:ext cx="31489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bot app</a:t>
            </a:r>
          </a:p>
        </p:txBody>
      </p:sp>
      <p:sp>
        <p:nvSpPr>
          <p:cNvPr id="50" name="TextBox 10">
            <a:extLst>
              <a:ext uri="{FF2B5EF4-FFF2-40B4-BE49-F238E27FC236}">
                <a16:creationId xmlns:a16="http://schemas.microsoft.com/office/drawing/2014/main" id="{32514EDF-9162-9BDC-594E-E340FA9AAB6D}"/>
              </a:ext>
            </a:extLst>
          </p:cNvPr>
          <p:cNvSpPr txBox="1"/>
          <p:nvPr/>
        </p:nvSpPr>
        <p:spPr>
          <a:xfrm>
            <a:off x="3883046" y="3285626"/>
            <a:ext cx="259539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 / 80 / localhost</a:t>
            </a:r>
          </a:p>
        </p:txBody>
      </p:sp>
      <p:grpSp>
        <p:nvGrpSpPr>
          <p:cNvPr id="79" name="Groupe 78">
            <a:extLst>
              <a:ext uri="{FF2B5EF4-FFF2-40B4-BE49-F238E27FC236}">
                <a16:creationId xmlns:a16="http://schemas.microsoft.com/office/drawing/2014/main" id="{534BDD9F-19BF-F8DA-ACC5-BB41501286FF}"/>
              </a:ext>
            </a:extLst>
          </p:cNvPr>
          <p:cNvGrpSpPr/>
          <p:nvPr/>
        </p:nvGrpSpPr>
        <p:grpSpPr>
          <a:xfrm>
            <a:off x="7015658" y="3533710"/>
            <a:ext cx="2998815" cy="551988"/>
            <a:chOff x="7015658" y="3736906"/>
            <a:chExt cx="2998815" cy="551988"/>
          </a:xfrm>
        </p:grpSpPr>
        <p:sp>
          <p:nvSpPr>
            <p:cNvPr id="13" name="Rectangle 12">
              <a:extLst>
                <a:ext uri="{FF2B5EF4-FFF2-40B4-BE49-F238E27FC236}">
                  <a16:creationId xmlns:a16="http://schemas.microsoft.com/office/drawing/2014/main" id="{87193B23-288F-B2F5-40AE-896C9BFB8C95}"/>
                </a:ext>
              </a:extLst>
            </p:cNvPr>
            <p:cNvSpPr/>
            <p:nvPr/>
          </p:nvSpPr>
          <p:spPr>
            <a:xfrm>
              <a:off x="7205084" y="3736906"/>
              <a:ext cx="2636219" cy="549505"/>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37">
              <a:extLst>
                <a:ext uri="{FF2B5EF4-FFF2-40B4-BE49-F238E27FC236}">
                  <a16:creationId xmlns:a16="http://schemas.microsoft.com/office/drawing/2014/main" id="{D831173B-0CBF-3F9A-B2F1-93D4C87DC6BC}"/>
                </a:ext>
              </a:extLst>
            </p:cNvPr>
            <p:cNvSpPr/>
            <p:nvPr/>
          </p:nvSpPr>
          <p:spPr>
            <a:xfrm>
              <a:off x="7015658" y="3736906"/>
              <a:ext cx="383059" cy="54984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rganigramme : Stockage à accès direct 76">
              <a:extLst>
                <a:ext uri="{FF2B5EF4-FFF2-40B4-BE49-F238E27FC236}">
                  <a16:creationId xmlns:a16="http://schemas.microsoft.com/office/drawing/2014/main" id="{789038FD-BAE0-7132-9895-CF2B4D6767D4}"/>
                </a:ext>
              </a:extLst>
            </p:cNvPr>
            <p:cNvSpPr/>
            <p:nvPr/>
          </p:nvSpPr>
          <p:spPr>
            <a:xfrm rot="10800000">
              <a:off x="8716777" y="3738094"/>
              <a:ext cx="1297696" cy="550800"/>
            </a:xfrm>
            <a:prstGeom prst="flowChartMagneticDrum">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A8A3FE50-FA10-552D-FE35-758A9B7D3A4A}"/>
                </a:ext>
              </a:extLst>
            </p:cNvPr>
            <p:cNvSpPr/>
            <p:nvPr/>
          </p:nvSpPr>
          <p:spPr>
            <a:xfrm>
              <a:off x="7554686" y="3754049"/>
              <a:ext cx="2160091" cy="522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ngrok tunnel</a:t>
              </a:r>
            </a:p>
          </p:txBody>
        </p:sp>
      </p:grpSp>
      <p:grpSp>
        <p:nvGrpSpPr>
          <p:cNvPr id="99" name="Groupe 98">
            <a:extLst>
              <a:ext uri="{FF2B5EF4-FFF2-40B4-BE49-F238E27FC236}">
                <a16:creationId xmlns:a16="http://schemas.microsoft.com/office/drawing/2014/main" id="{C076C1FD-73BF-49F8-1E30-69F3F530867D}"/>
              </a:ext>
            </a:extLst>
          </p:cNvPr>
          <p:cNvGrpSpPr/>
          <p:nvPr/>
        </p:nvGrpSpPr>
        <p:grpSpPr>
          <a:xfrm>
            <a:off x="3944668" y="3788679"/>
            <a:ext cx="6818867" cy="2165748"/>
            <a:chOff x="3944668" y="3991875"/>
            <a:chExt cx="6818867" cy="2165748"/>
          </a:xfrm>
        </p:grpSpPr>
        <p:sp>
          <p:nvSpPr>
            <p:cNvPr id="58" name="Partial Circle 57">
              <a:extLst>
                <a:ext uri="{FF2B5EF4-FFF2-40B4-BE49-F238E27FC236}">
                  <a16:creationId xmlns:a16="http://schemas.microsoft.com/office/drawing/2014/main" id="{8A9851E8-89D7-475A-0DAE-6E6ABEF169F3}"/>
                </a:ext>
              </a:extLst>
            </p:cNvPr>
            <p:cNvSpPr/>
            <p:nvPr/>
          </p:nvSpPr>
          <p:spPr>
            <a:xfrm>
              <a:off x="9508782" y="3996326"/>
              <a:ext cx="1254753" cy="2161297"/>
            </a:xfrm>
            <a:prstGeom prst="pie">
              <a:avLst>
                <a:gd name="adj1" fmla="val 16204998"/>
                <a:gd name="adj2" fmla="val 540321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AF4C6A6F-5E67-7B54-7F93-DDC9910F0484}"/>
                </a:ext>
              </a:extLst>
            </p:cNvPr>
            <p:cNvSpPr/>
            <p:nvPr/>
          </p:nvSpPr>
          <p:spPr>
            <a:xfrm>
              <a:off x="10081912" y="4022381"/>
              <a:ext cx="115983" cy="2088000"/>
            </a:xfrm>
            <a:prstGeom prst="rect">
              <a:avLst/>
            </a:prstGeom>
            <a:solidFill>
              <a:srgbClr val="FCD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Connecteur droit avec flèche 32">
              <a:extLst>
                <a:ext uri="{FF2B5EF4-FFF2-40B4-BE49-F238E27FC236}">
                  <a16:creationId xmlns:a16="http://schemas.microsoft.com/office/drawing/2014/main" id="{272E590A-61D8-89B4-A5F8-C154D0DEC4E1}"/>
                </a:ext>
              </a:extLst>
            </p:cNvPr>
            <p:cNvCxnSpPr>
              <a:cxnSpLocks/>
            </p:cNvCxnSpPr>
            <p:nvPr/>
          </p:nvCxnSpPr>
          <p:spPr>
            <a:xfrm flipH="1">
              <a:off x="3944668" y="6155886"/>
              <a:ext cx="6156000" cy="0"/>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Connecteur droit avec flèche 74">
              <a:extLst>
                <a:ext uri="{FF2B5EF4-FFF2-40B4-BE49-F238E27FC236}">
                  <a16:creationId xmlns:a16="http://schemas.microsoft.com/office/drawing/2014/main" id="{AEB41738-32B9-D1D6-4EA8-2C6E5F02B371}"/>
                </a:ext>
              </a:extLst>
            </p:cNvPr>
            <p:cNvCxnSpPr>
              <a:cxnSpLocks/>
            </p:cNvCxnSpPr>
            <p:nvPr/>
          </p:nvCxnSpPr>
          <p:spPr>
            <a:xfrm flipH="1">
              <a:off x="3993916" y="3991875"/>
              <a:ext cx="3384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100" name="TextBox 10">
            <a:extLst>
              <a:ext uri="{FF2B5EF4-FFF2-40B4-BE49-F238E27FC236}">
                <a16:creationId xmlns:a16="http://schemas.microsoft.com/office/drawing/2014/main" id="{E65CB3EC-815A-BF56-7D38-3175377D9F35}"/>
              </a:ext>
            </a:extLst>
          </p:cNvPr>
          <p:cNvSpPr txBox="1"/>
          <p:nvPr/>
        </p:nvSpPr>
        <p:spPr>
          <a:xfrm>
            <a:off x="4185279" y="5391951"/>
            <a:ext cx="41804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 / ngrok.io</a:t>
            </a:r>
          </a:p>
        </p:txBody>
      </p:sp>
      <p:sp>
        <p:nvSpPr>
          <p:cNvPr id="18" name="TextBox 14">
            <a:extLst>
              <a:ext uri="{FF2B5EF4-FFF2-40B4-BE49-F238E27FC236}">
                <a16:creationId xmlns:a16="http://schemas.microsoft.com/office/drawing/2014/main" id="{AFDF3D23-82AC-0A33-0C8D-C9030CE9B879}"/>
              </a:ext>
            </a:extLst>
          </p:cNvPr>
          <p:cNvSpPr txBox="1"/>
          <p:nvPr/>
        </p:nvSpPr>
        <p:spPr>
          <a:xfrm>
            <a:off x="11082786" y="1739253"/>
            <a:ext cx="6281193" cy="6247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Pct val="120000"/>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Test your local dec setup</a:t>
            </a:r>
          </a:p>
          <a:p>
            <a:pPr marL="342900" marR="0" lvl="0" indent="-342900" algn="l" defTabSz="914400" rtl="0" eaLnBrk="1" fontAlgn="auto" latinLnBrk="0" hangingPunct="1">
              <a:lnSpc>
                <a:spcPct val="100000"/>
              </a:lnSpc>
              <a:spcBef>
                <a:spcPts val="0"/>
              </a:spcBef>
              <a:spcAft>
                <a:spcPts val="1200"/>
              </a:spcAft>
              <a:buClrTx/>
              <a:buSzPct val="120000"/>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Download &amp; unzip the ZIP file</a:t>
            </a:r>
          </a:p>
          <a:p>
            <a:pPr marL="342900" marR="0" lvl="0" indent="-342900" algn="l" defTabSz="914400" rtl="0" eaLnBrk="1" fontAlgn="auto" latinLnBrk="0" hangingPunct="1">
              <a:lnSpc>
                <a:spcPct val="100000"/>
              </a:lnSpc>
              <a:spcBef>
                <a:spcPts val="0"/>
              </a:spcBef>
              <a:spcAft>
                <a:spcPts val="1200"/>
              </a:spcAft>
              <a:buClrTx/>
              <a:buSzPct val="120000"/>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Open the folder in a command line</a:t>
            </a:r>
          </a:p>
          <a:p>
            <a:pPr marL="342900" marR="0" lvl="0" indent="-342900" algn="l" defTabSz="914400" rtl="0" eaLnBrk="1" fontAlgn="auto" latinLnBrk="0" hangingPunct="1">
              <a:lnSpc>
                <a:spcPct val="100000"/>
              </a:lnSpc>
              <a:spcBef>
                <a:spcPts val="0"/>
              </a:spcBef>
              <a:spcAft>
                <a:spcPts val="1200"/>
              </a:spcAft>
              <a:buClrTx/>
              <a:buSzPct val="120000"/>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Run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ngrok</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1200"/>
              </a:spcAft>
              <a:buClrTx/>
              <a:buSzPct val="120000"/>
              <a:buFontTx/>
              <a:buNone/>
              <a:tabLst/>
              <a:defRPr/>
            </a:pPr>
            <a:r>
              <a:rPr kumimoji="0" lang="en-US" sz="2400" b="0" i="0" u="none" strike="noStrike" kern="1200" cap="none" spc="0" normalizeH="0" baseline="0" noProof="0" dirty="0">
                <a:ln>
                  <a:noFill/>
                </a:ln>
                <a:solidFill>
                  <a:srgbClr val="7F2F2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err="1">
                <a:ln>
                  <a:noFill/>
                </a:ln>
                <a:solidFill>
                  <a:srgbClr val="7F2F2D"/>
                </a:solidFill>
                <a:effectLst/>
                <a:uLnTx/>
                <a:uFillTx/>
                <a:latin typeface="Consolas" panose="020B0609020204030204" pitchFamily="49" charset="0"/>
                <a:ea typeface="+mn-ea"/>
                <a:cs typeface="+mn-cs"/>
              </a:rPr>
              <a:t>ngrok</a:t>
            </a:r>
            <a:r>
              <a:rPr kumimoji="0" lang="en-US" sz="2400" b="0" i="0" u="none" strike="noStrike" kern="1200" cap="none" spc="0" normalizeH="0" baseline="0" noProof="0" dirty="0">
                <a:ln>
                  <a:noFill/>
                </a:ln>
                <a:solidFill>
                  <a:srgbClr val="7F2F2D"/>
                </a:solidFill>
                <a:effectLst/>
                <a:uLnTx/>
                <a:uFillTx/>
                <a:latin typeface="Consolas" panose="020B0609020204030204" pitchFamily="49" charset="0"/>
                <a:ea typeface="+mn-ea"/>
                <a:cs typeface="+mn-cs"/>
              </a:rPr>
              <a:t> http 3978</a:t>
            </a:r>
          </a:p>
          <a:p>
            <a:pPr marL="342900" marR="0" lvl="0" indent="-342900" algn="l" defTabSz="914400" rtl="0" eaLnBrk="1" fontAlgn="auto" latinLnBrk="0" hangingPunct="1">
              <a:lnSpc>
                <a:spcPct val="100000"/>
              </a:lnSpc>
              <a:spcBef>
                <a:spcPts val="0"/>
              </a:spcBef>
              <a:spcAft>
                <a:spcPts val="1200"/>
              </a:spcAft>
              <a:buClrTx/>
              <a:buSzPct val="120000"/>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Run node server.js</a:t>
            </a:r>
          </a:p>
          <a:p>
            <a:pPr marL="457200" marR="0" lvl="1" indent="0" algn="l" defTabSz="914400" rtl="0" eaLnBrk="1" fontAlgn="auto" latinLnBrk="0" hangingPunct="1">
              <a:lnSpc>
                <a:spcPct val="100000"/>
              </a:lnSpc>
              <a:spcBef>
                <a:spcPts val="0"/>
              </a:spcBef>
              <a:spcAft>
                <a:spcPts val="1200"/>
              </a:spcAft>
              <a:buClrTx/>
              <a:buSzPct val="120000"/>
              <a:buFontTx/>
              <a:buNone/>
              <a:tabLst/>
              <a:defRPr/>
            </a:pPr>
            <a:r>
              <a:rPr kumimoji="0" lang="en-US" sz="2400" b="0" i="0" u="none" strike="noStrike" kern="1200" cap="none" spc="0" normalizeH="0" baseline="0" noProof="0" dirty="0">
                <a:ln>
                  <a:noFill/>
                </a:ln>
                <a:solidFill>
                  <a:srgbClr val="7F2F2D"/>
                </a:solidFill>
                <a:effectLst/>
                <a:uLnTx/>
                <a:uFillTx/>
                <a:latin typeface="Consolas" panose="020B0609020204030204" pitchFamily="49" charset="0"/>
                <a:ea typeface="+mn-ea"/>
                <a:cs typeface="+mn-cs"/>
              </a:rPr>
              <a:t>&gt;</a:t>
            </a:r>
            <a:r>
              <a:rPr kumimoji="0" lang="en-US" sz="2400" b="0" i="0" u="none" strike="noStrike" kern="1200" cap="none" spc="0" normalizeH="0" baseline="0" noProof="0" dirty="0" err="1">
                <a:ln>
                  <a:noFill/>
                </a:ln>
                <a:solidFill>
                  <a:srgbClr val="7F2F2D"/>
                </a:solidFill>
                <a:effectLst/>
                <a:uLnTx/>
                <a:uFillTx/>
                <a:latin typeface="Consolas" panose="020B0609020204030204" pitchFamily="49" charset="0"/>
                <a:ea typeface="+mn-ea"/>
                <a:cs typeface="+mn-cs"/>
              </a:rPr>
              <a:t>npm</a:t>
            </a:r>
            <a:r>
              <a:rPr kumimoji="0" lang="en-US" sz="2400" b="0" i="0" u="none" strike="noStrike" kern="1200" cap="none" spc="0" normalizeH="0" baseline="0" noProof="0" dirty="0">
                <a:ln>
                  <a:noFill/>
                </a:ln>
                <a:solidFill>
                  <a:srgbClr val="7F2F2D"/>
                </a:solidFill>
                <a:effectLst/>
                <a:uLnTx/>
                <a:uFillTx/>
                <a:latin typeface="Consolas" panose="020B0609020204030204" pitchFamily="49" charset="0"/>
                <a:ea typeface="+mn-ea"/>
                <a:cs typeface="+mn-cs"/>
              </a:rPr>
              <a:t> install</a:t>
            </a:r>
          </a:p>
          <a:p>
            <a:pPr marL="457200" marR="0" lvl="1" indent="0" algn="l" defTabSz="914400" rtl="0" eaLnBrk="1" fontAlgn="auto" latinLnBrk="0" hangingPunct="1">
              <a:lnSpc>
                <a:spcPct val="100000"/>
              </a:lnSpc>
              <a:spcBef>
                <a:spcPts val="0"/>
              </a:spcBef>
              <a:spcAft>
                <a:spcPts val="1200"/>
              </a:spcAft>
              <a:buClrTx/>
              <a:buSzPct val="120000"/>
              <a:buFontTx/>
              <a:buNone/>
              <a:tabLst/>
              <a:defRPr/>
            </a:pPr>
            <a:r>
              <a:rPr kumimoji="0" lang="en-US" sz="2400" b="0" i="0" u="none" strike="noStrike" kern="1200" cap="none" spc="0" normalizeH="0" baseline="0" noProof="0" dirty="0">
                <a:ln>
                  <a:noFill/>
                </a:ln>
                <a:solidFill>
                  <a:srgbClr val="7F2F2D"/>
                </a:solidFill>
                <a:effectLst/>
                <a:uLnTx/>
                <a:uFillTx/>
                <a:latin typeface="Consolas" panose="020B0609020204030204" pitchFamily="49" charset="0"/>
                <a:ea typeface="+mn-ea"/>
                <a:cs typeface="+mn-cs"/>
              </a:rPr>
              <a:t>&gt;node server.js</a:t>
            </a:r>
          </a:p>
          <a:p>
            <a:pPr marL="342900" marR="0" lvl="0" indent="-342900" algn="l" defTabSz="914400" rtl="0" eaLnBrk="1" fontAlgn="auto" latinLnBrk="0" hangingPunct="1">
              <a:lnSpc>
                <a:spcPct val="100000"/>
              </a:lnSpc>
              <a:spcBef>
                <a:spcPts val="0"/>
              </a:spcBef>
              <a:spcAft>
                <a:spcPts val="1200"/>
              </a:spcAft>
              <a:buClrTx/>
              <a:buSzPct val="120000"/>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On your web browser, copy/paste the ngrok.io URL -</a:t>
            </a: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anose="05000000000000000000" pitchFamily="2" charset="2"/>
              </a:rPr>
              <a:t> you should see the welcome message   </a:t>
            </a:r>
            <a:r>
              <a:rPr kumimoji="0" lang="en-US" sz="2400" b="0" i="0" u="none" strike="noStrike" kern="1200" cap="none" spc="0" normalizeH="0" baseline="0" noProof="0" dirty="0">
                <a:ln>
                  <a:noFill/>
                </a:ln>
                <a:solidFill>
                  <a:srgbClr val="7F2F2D"/>
                </a:solidFill>
                <a:effectLst/>
                <a:uLnTx/>
                <a:uFillTx/>
                <a:latin typeface="Consolas" panose="020B0609020204030204" pitchFamily="49" charset="0"/>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7F2F2D"/>
                </a:solidFill>
                <a:effectLst/>
                <a:uLnTx/>
                <a:uFillTx/>
                <a:latin typeface="Consolas" panose="020B0609020204030204" pitchFamily="49" charset="0"/>
                <a:ea typeface="+mn-ea"/>
                <a:cs typeface="+mn-cs"/>
              </a:rPr>
              <a:t>A Simple Node.js Server is Up and Running.......”</a:t>
            </a:r>
            <a:endParaRPr kumimoji="0" lang="en-US" sz="2800" b="0" i="0" u="none" strike="noStrike" kern="1200" cap="none" spc="0" normalizeH="0" baseline="0" noProof="0" dirty="0">
              <a:ln>
                <a:noFill/>
              </a:ln>
              <a:solidFill>
                <a:srgbClr val="7F2F2D"/>
              </a:solidFill>
              <a:effectLst/>
              <a:uLnTx/>
              <a:uFillTx/>
              <a:latin typeface="Consolas" panose="020B0609020204030204" pitchFamily="49" charset="0"/>
              <a:ea typeface="+mn-ea"/>
              <a:cs typeface="+mn-cs"/>
            </a:endParaRPr>
          </a:p>
        </p:txBody>
      </p:sp>
      <p:graphicFrame>
        <p:nvGraphicFramePr>
          <p:cNvPr id="48" name="Objet 47">
            <a:extLst>
              <a:ext uri="{FF2B5EF4-FFF2-40B4-BE49-F238E27FC236}">
                <a16:creationId xmlns:a16="http://schemas.microsoft.com/office/drawing/2014/main" id="{13DC61A4-29CF-88C8-F926-ED8C52FDA905}"/>
              </a:ext>
            </a:extLst>
          </p:cNvPr>
          <p:cNvGraphicFramePr>
            <a:graphicFrameLocks noChangeAspect="1"/>
          </p:cNvGraphicFramePr>
          <p:nvPr/>
        </p:nvGraphicFramePr>
        <p:xfrm>
          <a:off x="15300088" y="4169098"/>
          <a:ext cx="1905000" cy="1143000"/>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11" imgW="889200" imgH="532800" progId="Package">
                  <p:embed/>
                </p:oleObj>
              </mc:Choice>
              <mc:Fallback>
                <p:oleObj name="Objet d’environnement du Gestionnaire de liaisons" showAsIcon="1" r:id="rId11" imgW="889200" imgH="532800" progId="Package">
                  <p:embed/>
                  <p:pic>
                    <p:nvPicPr>
                      <p:cNvPr id="48" name="Objet 47">
                        <a:extLst>
                          <a:ext uri="{FF2B5EF4-FFF2-40B4-BE49-F238E27FC236}">
                            <a16:creationId xmlns:a16="http://schemas.microsoft.com/office/drawing/2014/main" id="{13DC61A4-29CF-88C8-F926-ED8C52FDA905}"/>
                          </a:ext>
                        </a:extLst>
                      </p:cNvPr>
                      <p:cNvPicPr/>
                      <p:nvPr/>
                    </p:nvPicPr>
                    <p:blipFill>
                      <a:blip r:embed="rId12"/>
                      <a:stretch>
                        <a:fillRect/>
                      </a:stretch>
                    </p:blipFill>
                    <p:spPr>
                      <a:xfrm>
                        <a:off x="15300088" y="4169098"/>
                        <a:ext cx="1905000" cy="1143000"/>
                      </a:xfrm>
                      <a:prstGeom prst="rect">
                        <a:avLst/>
                      </a:prstGeom>
                    </p:spPr>
                  </p:pic>
                </p:oleObj>
              </mc:Fallback>
            </mc:AlternateContent>
          </a:graphicData>
        </a:graphic>
      </p:graphicFrame>
    </p:spTree>
    <p:extLst>
      <p:ext uri="{BB962C8B-B14F-4D97-AF65-F5344CB8AC3E}">
        <p14:creationId xmlns:p14="http://schemas.microsoft.com/office/powerpoint/2010/main" val="115810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9565895" y="32379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a:ea typeface="+mj-ea"/>
                <a:cs typeface="+mj-cs"/>
              </a:rPr>
              <a:t>Code dive into Northwind app</a:t>
            </a:r>
          </a:p>
        </p:txBody>
      </p:sp>
      <p:pic>
        <p:nvPicPr>
          <p:cNvPr id="17" name="Image 16">
            <a:extLst>
              <a:ext uri="{FF2B5EF4-FFF2-40B4-BE49-F238E27FC236}">
                <a16:creationId xmlns:a16="http://schemas.microsoft.com/office/drawing/2014/main" id="{A8D80CFF-8C3A-7CA3-64BC-A33F04E799C1}"/>
              </a:ext>
            </a:extLst>
          </p:cNvPr>
          <p:cNvPicPr>
            <a:picLocks noChangeAspect="1"/>
          </p:cNvPicPr>
          <p:nvPr/>
        </p:nvPicPr>
        <p:blipFill>
          <a:blip r:embed="rId6"/>
          <a:stretch>
            <a:fillRect/>
          </a:stretch>
        </p:blipFill>
        <p:spPr>
          <a:xfrm>
            <a:off x="1763309" y="2017547"/>
            <a:ext cx="3853719" cy="7691381"/>
          </a:xfrm>
          <a:prstGeom prst="rect">
            <a:avLst/>
          </a:prstGeom>
        </p:spPr>
      </p:pic>
      <p:sp>
        <p:nvSpPr>
          <p:cNvPr id="18" name="Accolade fermante 17">
            <a:extLst>
              <a:ext uri="{FF2B5EF4-FFF2-40B4-BE49-F238E27FC236}">
                <a16:creationId xmlns:a16="http://schemas.microsoft.com/office/drawing/2014/main" id="{EDD6C11D-5137-132D-1F4C-1A979F24464E}"/>
              </a:ext>
            </a:extLst>
          </p:cNvPr>
          <p:cNvSpPr/>
          <p:nvPr/>
        </p:nvSpPr>
        <p:spPr>
          <a:xfrm>
            <a:off x="4912106" y="2714171"/>
            <a:ext cx="704921" cy="2714172"/>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ccolade fermante 19">
            <a:extLst>
              <a:ext uri="{FF2B5EF4-FFF2-40B4-BE49-F238E27FC236}">
                <a16:creationId xmlns:a16="http://schemas.microsoft.com/office/drawing/2014/main" id="{11B5D93B-A1C6-3C55-8F70-740148F317F7}"/>
              </a:ext>
            </a:extLst>
          </p:cNvPr>
          <p:cNvSpPr/>
          <p:nvPr/>
        </p:nvSpPr>
        <p:spPr>
          <a:xfrm>
            <a:off x="4912106" y="6364515"/>
            <a:ext cx="704921" cy="1204121"/>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ccolade fermante 25">
            <a:extLst>
              <a:ext uri="{FF2B5EF4-FFF2-40B4-BE49-F238E27FC236}">
                <a16:creationId xmlns:a16="http://schemas.microsoft.com/office/drawing/2014/main" id="{4208B4EC-EC57-9125-6087-0737D92D8062}"/>
              </a:ext>
            </a:extLst>
          </p:cNvPr>
          <p:cNvSpPr/>
          <p:nvPr/>
        </p:nvSpPr>
        <p:spPr>
          <a:xfrm>
            <a:off x="4912104" y="7699262"/>
            <a:ext cx="704921" cy="298108"/>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ccolade fermante 27">
            <a:extLst>
              <a:ext uri="{FF2B5EF4-FFF2-40B4-BE49-F238E27FC236}">
                <a16:creationId xmlns:a16="http://schemas.microsoft.com/office/drawing/2014/main" id="{956EB2FA-454D-7B60-4A1D-8D260730EBB5}"/>
              </a:ext>
            </a:extLst>
          </p:cNvPr>
          <p:cNvSpPr/>
          <p:nvPr/>
        </p:nvSpPr>
        <p:spPr>
          <a:xfrm>
            <a:off x="4912103" y="5872728"/>
            <a:ext cx="704921" cy="298108"/>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ZoneTexte 28">
            <a:extLst>
              <a:ext uri="{FF2B5EF4-FFF2-40B4-BE49-F238E27FC236}">
                <a16:creationId xmlns:a16="http://schemas.microsoft.com/office/drawing/2014/main" id="{99561CC0-5141-E9B3-F88B-BF59287A38E8}"/>
              </a:ext>
            </a:extLst>
          </p:cNvPr>
          <p:cNvSpPr txBox="1"/>
          <p:nvPr/>
        </p:nvSpPr>
        <p:spPr>
          <a:xfrm>
            <a:off x="6066971" y="3532648"/>
            <a:ext cx="9996455" cy="1077218"/>
          </a:xfrm>
          <a:prstGeom prst="rect">
            <a:avLst/>
          </a:prstGeom>
          <a:noFill/>
        </p:spPr>
        <p:txBody>
          <a:bodyPr wrap="none" rtlCol="0">
            <a:spAutoFit/>
          </a:bodyPr>
          <a:lstStyle/>
          <a:p>
            <a:r>
              <a:rPr lang="en-US" sz="3200" spc="43">
                <a:solidFill>
                  <a:srgbClr val="000000"/>
                </a:solidFill>
                <a:latin typeface="Kollektif"/>
              </a:rPr>
              <a:t>Client application composed of HTML / JS / CSS files</a:t>
            </a:r>
          </a:p>
          <a:p>
            <a:r>
              <a:rPr lang="en-US" sz="3200" spc="43">
                <a:solidFill>
                  <a:srgbClr val="000000"/>
                </a:solidFill>
                <a:latin typeface="Kollektif"/>
              </a:rPr>
              <a:t>This is where most of the chages will happen</a:t>
            </a:r>
          </a:p>
        </p:txBody>
      </p:sp>
      <p:sp>
        <p:nvSpPr>
          <p:cNvPr id="30" name="ZoneTexte 29">
            <a:extLst>
              <a:ext uri="{FF2B5EF4-FFF2-40B4-BE49-F238E27FC236}">
                <a16:creationId xmlns:a16="http://schemas.microsoft.com/office/drawing/2014/main" id="{C944440E-7C04-E29C-A62D-A47D713F1FE1}"/>
              </a:ext>
            </a:extLst>
          </p:cNvPr>
          <p:cNvSpPr txBox="1"/>
          <p:nvPr/>
        </p:nvSpPr>
        <p:spPr>
          <a:xfrm>
            <a:off x="6066971" y="5692654"/>
            <a:ext cx="6793078" cy="584775"/>
          </a:xfrm>
          <a:prstGeom prst="rect">
            <a:avLst/>
          </a:prstGeom>
          <a:noFill/>
        </p:spPr>
        <p:txBody>
          <a:bodyPr wrap="none" rtlCol="0">
            <a:spAutoFit/>
          </a:bodyPr>
          <a:lstStyle/>
          <a:p>
            <a:r>
              <a:rPr lang="en-US" sz="3200" spc="43">
                <a:solidFill>
                  <a:srgbClr val="000000"/>
                </a:solidFill>
                <a:latin typeface="Kollektif"/>
              </a:rPr>
              <a:t>App “database” made of JSON files</a:t>
            </a:r>
          </a:p>
        </p:txBody>
      </p:sp>
      <p:sp>
        <p:nvSpPr>
          <p:cNvPr id="31" name="ZoneTexte 30">
            <a:extLst>
              <a:ext uri="{FF2B5EF4-FFF2-40B4-BE49-F238E27FC236}">
                <a16:creationId xmlns:a16="http://schemas.microsoft.com/office/drawing/2014/main" id="{2CB1979D-90CA-6510-877C-C52CADEBA9C7}"/>
              </a:ext>
            </a:extLst>
          </p:cNvPr>
          <p:cNvSpPr txBox="1"/>
          <p:nvPr/>
        </p:nvSpPr>
        <p:spPr>
          <a:xfrm>
            <a:off x="6066971" y="6427966"/>
            <a:ext cx="9996455" cy="1077218"/>
          </a:xfrm>
          <a:prstGeom prst="rect">
            <a:avLst/>
          </a:prstGeom>
          <a:noFill/>
        </p:spPr>
        <p:txBody>
          <a:bodyPr wrap="square" rtlCol="0">
            <a:spAutoFit/>
          </a:bodyPr>
          <a:lstStyle/>
          <a:p>
            <a:r>
              <a:rPr lang="en-US" sz="3200" spc="43">
                <a:solidFill>
                  <a:srgbClr val="000000"/>
                </a:solidFill>
                <a:latin typeface="Kollektif"/>
              </a:rPr>
              <a:t>Server application that serves the static pages, exposes the API and manages the authentication</a:t>
            </a:r>
          </a:p>
        </p:txBody>
      </p:sp>
      <p:sp>
        <p:nvSpPr>
          <p:cNvPr id="32" name="ZoneTexte 31">
            <a:extLst>
              <a:ext uri="{FF2B5EF4-FFF2-40B4-BE49-F238E27FC236}">
                <a16:creationId xmlns:a16="http://schemas.microsoft.com/office/drawing/2014/main" id="{0FF43D79-1FA2-B702-8A42-D00BDB70136C}"/>
              </a:ext>
            </a:extLst>
          </p:cNvPr>
          <p:cNvSpPr txBox="1"/>
          <p:nvPr/>
        </p:nvSpPr>
        <p:spPr>
          <a:xfrm>
            <a:off x="6066971" y="7548726"/>
            <a:ext cx="9717532" cy="584775"/>
          </a:xfrm>
          <a:prstGeom prst="rect">
            <a:avLst/>
          </a:prstGeom>
          <a:noFill/>
        </p:spPr>
        <p:txBody>
          <a:bodyPr wrap="none" rtlCol="0">
            <a:spAutoFit/>
          </a:bodyPr>
          <a:lstStyle/>
          <a:p>
            <a:r>
              <a:rPr lang="en-US" sz="3200" spc="43">
                <a:solidFill>
                  <a:srgbClr val="000000"/>
                </a:solidFill>
                <a:latin typeface="Kollektif"/>
              </a:rPr>
              <a:t>Environment file for your app configuration settings</a:t>
            </a:r>
          </a:p>
        </p:txBody>
      </p:sp>
      <p:cxnSp>
        <p:nvCxnSpPr>
          <p:cNvPr id="34" name="Connecteur droit 33">
            <a:extLst>
              <a:ext uri="{FF2B5EF4-FFF2-40B4-BE49-F238E27FC236}">
                <a16:creationId xmlns:a16="http://schemas.microsoft.com/office/drawing/2014/main" id="{2EEFC0D1-973B-976F-0D08-E0D7864BEB15}"/>
              </a:ext>
            </a:extLst>
          </p:cNvPr>
          <p:cNvCxnSpPr>
            <a:endCxn id="29" idx="1"/>
          </p:cNvCxnSpPr>
          <p:nvPr/>
        </p:nvCxnSpPr>
        <p:spPr>
          <a:xfrm>
            <a:off x="5617028" y="4071257"/>
            <a:ext cx="449943" cy="0"/>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AB958360-C398-B9FD-77C3-76B27F3ED40B}"/>
              </a:ext>
            </a:extLst>
          </p:cNvPr>
          <p:cNvCxnSpPr>
            <a:cxnSpLocks/>
          </p:cNvCxnSpPr>
          <p:nvPr/>
        </p:nvCxnSpPr>
        <p:spPr>
          <a:xfrm flipV="1">
            <a:off x="6066971" y="3613266"/>
            <a:ext cx="0" cy="915981"/>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9AB4B177-BC07-A903-CE58-70DD418F98CD}"/>
              </a:ext>
            </a:extLst>
          </p:cNvPr>
          <p:cNvCxnSpPr>
            <a:cxnSpLocks/>
          </p:cNvCxnSpPr>
          <p:nvPr/>
        </p:nvCxnSpPr>
        <p:spPr>
          <a:xfrm>
            <a:off x="5617028" y="6966575"/>
            <a:ext cx="449943" cy="0"/>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5084746E-2ECC-37B6-B835-9A2BFB390CF3}"/>
              </a:ext>
            </a:extLst>
          </p:cNvPr>
          <p:cNvCxnSpPr>
            <a:cxnSpLocks/>
          </p:cNvCxnSpPr>
          <p:nvPr/>
        </p:nvCxnSpPr>
        <p:spPr>
          <a:xfrm flipV="1">
            <a:off x="6066971" y="6508584"/>
            <a:ext cx="0" cy="915981"/>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5A7E6CBF-FF49-71AD-3401-A57B7377B2E4}"/>
              </a:ext>
            </a:extLst>
          </p:cNvPr>
          <p:cNvCxnSpPr>
            <a:cxnSpLocks/>
          </p:cNvCxnSpPr>
          <p:nvPr/>
        </p:nvCxnSpPr>
        <p:spPr>
          <a:xfrm>
            <a:off x="5617027" y="6028757"/>
            <a:ext cx="449943" cy="0"/>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975609CC-370B-C013-B469-A8882162B642}"/>
              </a:ext>
            </a:extLst>
          </p:cNvPr>
          <p:cNvCxnSpPr>
            <a:cxnSpLocks/>
          </p:cNvCxnSpPr>
          <p:nvPr/>
        </p:nvCxnSpPr>
        <p:spPr>
          <a:xfrm>
            <a:off x="5624283" y="7853644"/>
            <a:ext cx="449943" cy="0"/>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810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zure 1">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996633"/>
      </a:accent3>
      <a:accent4>
        <a:srgbClr val="FFC000"/>
      </a:accent4>
      <a:accent5>
        <a:srgbClr val="5B9BD5"/>
      </a:accent5>
      <a:accent6>
        <a:srgbClr val="70AD47"/>
      </a:accent6>
      <a:hlink>
        <a:srgbClr val="0563C1"/>
      </a:hlink>
      <a:folHlink>
        <a:srgbClr val="954F72"/>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4.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E62089-4EA2-4BEF-9CF0-573694B7E59A}">
  <ds:schemaRefs>
    <ds:schemaRef ds:uri="http://schemas.microsoft.com/sharepoint/v3/contenttype/forms"/>
  </ds:schemaRefs>
</ds:datastoreItem>
</file>

<file path=customXml/itemProps2.xml><?xml version="1.0" encoding="utf-8"?>
<ds:datastoreItem xmlns:ds="http://schemas.openxmlformats.org/officeDocument/2006/customXml" ds:itemID="{6EFC07B2-EC0E-43B4-B09D-B97E473E70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3144</TotalTime>
  <Words>3815</Words>
  <Application>Microsoft Office PowerPoint</Application>
  <PresentationFormat>Custom</PresentationFormat>
  <Paragraphs>375</Paragraphs>
  <Slides>28</Slides>
  <Notes>28</Notes>
  <HiddenSlides>1</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2" baseType="lpstr">
      <vt:lpstr>Wingdings</vt:lpstr>
      <vt:lpstr>Segoe UI Semilight</vt:lpstr>
      <vt:lpstr>Consolas</vt:lpstr>
      <vt:lpstr>Arial</vt:lpstr>
      <vt:lpstr>Kollektif</vt:lpstr>
      <vt:lpstr>Segoe UI Semibold</vt:lpstr>
      <vt:lpstr>Calibri Light</vt:lpstr>
      <vt:lpstr>Segoe UI</vt:lpstr>
      <vt:lpstr>Calibri</vt:lpstr>
      <vt:lpstr>Office Theme</vt:lpstr>
      <vt:lpstr>Azure 1</vt:lpstr>
      <vt:lpstr>WHITE TEMPLATE</vt:lpstr>
      <vt:lpstr>3_White Template</vt:lpstr>
      <vt:lpstr>Objet d’environnement du Gestionnaire de liaisons</vt:lpstr>
      <vt:lpstr>Speaker Notes</vt:lpstr>
      <vt:lpstr>Lab B01 Start with a non-Azure AD Identity System</vt:lpstr>
      <vt:lpstr>App Camp Labs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TIME  https://aka.ms/app-camp Please do Lab B-01</vt:lpstr>
      <vt:lpstr>Lab B02 Creating a Teams Application (pop-up authentication)</vt:lpstr>
      <vt:lpstr>PowerPoint Presentation</vt:lpstr>
      <vt:lpstr>Personal Tabs</vt:lpstr>
      <vt:lpstr>LAB TIME  https://aka.ms/app-camp Please do Lab B-02</vt:lpstr>
      <vt:lpstr>Lab B03 Adding Azure AD SSO to your app</vt:lpstr>
      <vt:lpstr>PowerPoint Presentation</vt:lpstr>
      <vt:lpstr>PowerPoint Presentation</vt:lpstr>
      <vt:lpstr>Azure AD Single Sign-On</vt:lpstr>
      <vt:lpstr>PowerPoint Presentation</vt:lpstr>
      <vt:lpstr>PowerPoint Presentation</vt:lpstr>
      <vt:lpstr>PowerPoint Presentation</vt:lpstr>
      <vt:lpstr>LAB TIME  https://aka.ms/app-camp Please do Lab B-03</vt:lpstr>
      <vt:lpstr>Lab B04 Teams styling and themes</vt:lpstr>
      <vt:lpstr>Teams UI Kit</vt:lpstr>
      <vt:lpstr>PowerPoint Presentation</vt:lpstr>
      <vt:lpstr>PowerPoint Presentation</vt:lpstr>
      <vt:lpstr>LAB TIME  https://aka.ms/app-camp Please do Lab B-04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2022-11-04T16:51:39Z</dcterms:modified>
  <dc:identifier>DAFEv5EYWWY</dc:identifier>
</cp:coreProperties>
</file>